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6"/>
  </p:notesMasterIdLst>
  <p:sldIdLst>
    <p:sldId id="265" r:id="rId2"/>
    <p:sldId id="298" r:id="rId3"/>
    <p:sldId id="314" r:id="rId4"/>
    <p:sldId id="296" r:id="rId5"/>
  </p:sldIdLst>
  <p:sldSz cx="9906000" cy="6858000" type="A4"/>
  <p:notesSz cx="6797675" cy="9926638"/>
  <p:embeddedFontLst>
    <p:embeddedFont>
      <p:font typeface="나눔고딕 ExtraBold" panose="020D0904000000000000" pitchFamily="50" charset="-127"/>
      <p:bold r:id="rId7"/>
    </p:embeddedFont>
    <p:embeddedFont>
      <p:font typeface="나눔고딕" panose="020D0604000000000000" pitchFamily="50" charset="-127"/>
      <p:regular r:id="rId8"/>
      <p:bold r:id="rId9"/>
    </p:embeddedFont>
    <p:embeddedFont>
      <p:font typeface="맑은 고딕" panose="020B0503020000020004" pitchFamily="50" charset="-127"/>
      <p:regular r:id="rId10"/>
      <p:bold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5" userDrawn="1">
          <p15:clr>
            <a:srgbClr val="A4A3A4"/>
          </p15:clr>
        </p15:guide>
        <p15:guide id="2" pos="580" userDrawn="1">
          <p15:clr>
            <a:srgbClr val="A4A3A4"/>
          </p15:clr>
        </p15:guide>
        <p15:guide id="3" orient="horz" pos="618" userDrawn="1">
          <p15:clr>
            <a:srgbClr val="A4A3A4"/>
          </p15:clr>
        </p15:guide>
        <p15:guide id="4" orient="horz" pos="3884" userDrawn="1">
          <p15:clr>
            <a:srgbClr val="A4A3A4"/>
          </p15:clr>
        </p15:guide>
        <p15:guide id="5" orient="horz" pos="3702" userDrawn="1">
          <p15:clr>
            <a:srgbClr val="A4A3A4"/>
          </p15:clr>
        </p15:guide>
        <p15:guide id="6" pos="353" userDrawn="1">
          <p15:clr>
            <a:srgbClr val="A4A3A4"/>
          </p15:clr>
        </p15:guide>
        <p15:guide id="7" pos="588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ABCB"/>
    <a:srgbClr val="C1D5E9"/>
    <a:srgbClr val="D35B1F"/>
    <a:srgbClr val="C8AA64"/>
    <a:srgbClr val="7B2D2D"/>
    <a:srgbClr val="1FBADF"/>
    <a:srgbClr val="3567D7"/>
    <a:srgbClr val="CFF1F9"/>
    <a:srgbClr val="74D5EC"/>
    <a:srgbClr val="4DE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030" autoAdjust="0"/>
    <p:restoredTop sz="94660"/>
  </p:normalViewPr>
  <p:slideViewPr>
    <p:cSldViewPr>
      <p:cViewPr varScale="1">
        <p:scale>
          <a:sx n="113" d="100"/>
          <a:sy n="113" d="100"/>
        </p:scale>
        <p:origin x="1638" y="102"/>
      </p:cViewPr>
      <p:guideLst>
        <p:guide orient="horz" pos="255"/>
        <p:guide pos="580"/>
        <p:guide orient="horz" pos="618"/>
        <p:guide orient="horz" pos="3884"/>
        <p:guide orient="horz" pos="3702"/>
        <p:guide pos="353"/>
        <p:guide pos="5887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0" d="100"/>
          <a:sy n="60" d="100"/>
        </p:scale>
        <p:origin x="3396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4.jpe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A2BD91-A507-4C89-9D41-5A733E70D2FB}" type="datetimeFigureOut">
              <a:rPr lang="ko-KR" altLang="en-US" smtClean="0"/>
              <a:t>2021-04-22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79488" y="1241425"/>
            <a:ext cx="48387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F525EE-4C97-4A36-91B7-2FF04F9666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84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C75E2-8BC1-4627-99B8-4991E820B6DD}" type="datetimeFigureOut">
              <a:rPr lang="ko-KR" altLang="en-US" smtClean="0"/>
              <a:pPr/>
              <a:t>2021-04-22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0080A-0838-48B4-8445-CC81EC7FB6C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780337" y="274639"/>
            <a:ext cx="2414588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536575" y="274639"/>
            <a:ext cx="7078663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C75E2-8BC1-4627-99B8-4991E820B6DD}" type="datetimeFigureOut">
              <a:rPr lang="ko-KR" altLang="en-US" smtClean="0"/>
              <a:pPr/>
              <a:t>2021-04-22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0080A-0838-48B4-8445-CC81EC7FB6C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C75E2-8BC1-4627-99B8-4991E820B6DD}" type="datetimeFigureOut">
              <a:rPr lang="ko-KR" altLang="en-US" smtClean="0"/>
              <a:pPr/>
              <a:t>2021-04-22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0080A-0838-48B4-8445-CC81EC7FB6C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0" y="-111150"/>
            <a:ext cx="9811320" cy="923330"/>
            <a:chOff x="0" y="-111150"/>
            <a:chExt cx="9811320" cy="923330"/>
          </a:xfrm>
        </p:grpSpPr>
        <p:grpSp>
          <p:nvGrpSpPr>
            <p:cNvPr id="8" name="그룹 7"/>
            <p:cNvGrpSpPr/>
            <p:nvPr/>
          </p:nvGrpSpPr>
          <p:grpSpPr>
            <a:xfrm>
              <a:off x="0" y="0"/>
              <a:ext cx="7773032" cy="714356"/>
              <a:chOff x="0" y="0"/>
              <a:chExt cx="7773032" cy="714356"/>
            </a:xfrm>
          </p:grpSpPr>
          <p:sp>
            <p:nvSpPr>
              <p:cNvPr id="40" name="직사각형 39"/>
              <p:cNvSpPr/>
              <p:nvPr/>
            </p:nvSpPr>
            <p:spPr>
              <a:xfrm>
                <a:off x="0" y="0"/>
                <a:ext cx="7773032" cy="428604"/>
              </a:xfrm>
              <a:prstGeom prst="rect">
                <a:avLst/>
              </a:prstGeom>
              <a:solidFill>
                <a:srgbClr val="1FBA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41" name="그룹 40"/>
              <p:cNvGrpSpPr/>
              <p:nvPr/>
            </p:nvGrpSpPr>
            <p:grpSpPr>
              <a:xfrm>
                <a:off x="23778" y="428604"/>
                <a:ext cx="857256" cy="285752"/>
                <a:chOff x="1381100" y="571480"/>
                <a:chExt cx="1143008" cy="285752"/>
              </a:xfrm>
            </p:grpSpPr>
            <p:pic>
              <p:nvPicPr>
                <p:cNvPr id="43" name="Picture 4" descr="C:\Users\shs\Desktop\bar2.png"/>
                <p:cNvPicPr>
                  <a:picLocks noChangeAspect="1" noChangeArrowheads="1"/>
                </p:cNvPicPr>
                <p:nvPr/>
              </p:nvPicPr>
              <p:blipFill>
                <a:blip r:embed="rId2"/>
                <a:srcRect/>
                <a:stretch>
                  <a:fillRect/>
                </a:stretch>
              </p:blipFill>
              <p:spPr bwMode="auto">
                <a:xfrm flipH="1">
                  <a:off x="1952604" y="571480"/>
                  <a:ext cx="571504" cy="285752"/>
                </a:xfrm>
                <a:prstGeom prst="rect">
                  <a:avLst/>
                </a:prstGeom>
                <a:noFill/>
              </p:spPr>
            </p:pic>
            <p:pic>
              <p:nvPicPr>
                <p:cNvPr id="44" name="Picture 4" descr="C:\Users\shs\Desktop\bar2.png"/>
                <p:cNvPicPr>
                  <a:picLocks noChangeAspect="1" noChangeArrowheads="1"/>
                </p:cNvPicPr>
                <p:nvPr/>
              </p:nvPicPr>
              <p:blipFill>
                <a:blip r:embed="rId2"/>
                <a:srcRect/>
                <a:stretch>
                  <a:fillRect/>
                </a:stretch>
              </p:blipFill>
              <p:spPr bwMode="auto">
                <a:xfrm>
                  <a:off x="1381100" y="571480"/>
                  <a:ext cx="571504" cy="285752"/>
                </a:xfrm>
                <a:prstGeom prst="rect">
                  <a:avLst/>
                </a:prstGeom>
                <a:noFill/>
              </p:spPr>
            </p:pic>
          </p:grpSp>
          <p:sp>
            <p:nvSpPr>
              <p:cNvPr id="42" name="TextBox 41"/>
              <p:cNvSpPr txBox="1"/>
              <p:nvPr/>
            </p:nvSpPr>
            <p:spPr>
              <a:xfrm>
                <a:off x="763623" y="22144"/>
                <a:ext cx="61747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dirty="0" err="1" smtClean="0">
                    <a:solidFill>
                      <a:schemeClr val="bg1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차시</a:t>
                </a:r>
                <a:endParaRPr lang="ko-KR" altLang="en-US" dirty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sp>
          <p:nvSpPr>
            <p:cNvPr id="9" name="TextBox 8"/>
            <p:cNvSpPr txBox="1"/>
            <p:nvPr/>
          </p:nvSpPr>
          <p:spPr>
            <a:xfrm>
              <a:off x="111778" y="-111150"/>
              <a:ext cx="47641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5400" spc="-1000" dirty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나눔고딕 ExtraBold" pitchFamily="50" charset="-127"/>
                  <a:ea typeface="나눔고딕 ExtraBold" pitchFamily="50" charset="-127"/>
                </a:rPr>
                <a:t>9</a:t>
              </a:r>
              <a:endParaRPr lang="ko-KR" altLang="en-US" sz="5400" spc="-1000" dirty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1381100" y="71438"/>
              <a:ext cx="3571900" cy="285728"/>
            </a:xfrm>
            <a:prstGeom prst="roundRect">
              <a:avLst>
                <a:gd name="adj" fmla="val 30001"/>
              </a:avLst>
            </a:prstGeom>
            <a:solidFill>
              <a:srgbClr val="008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14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pic>
          <p:nvPicPr>
            <p:cNvPr id="11" name="Picture 2" descr="C:\Users\shs\Desktop\Untitled4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737877" y="12893"/>
              <a:ext cx="611530" cy="560175"/>
            </a:xfrm>
            <a:prstGeom prst="rect">
              <a:avLst/>
            </a:prstGeom>
            <a:noFill/>
          </p:spPr>
        </p:pic>
        <p:pic>
          <p:nvPicPr>
            <p:cNvPr id="12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773032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13" name="그룹 12"/>
            <p:cNvGrpSpPr/>
            <p:nvPr/>
          </p:nvGrpSpPr>
          <p:grpSpPr>
            <a:xfrm>
              <a:off x="9453172" y="4763"/>
              <a:ext cx="358148" cy="596027"/>
              <a:chOff x="5595942" y="642918"/>
              <a:chExt cx="358148" cy="596027"/>
            </a:xfrm>
          </p:grpSpPr>
          <p:grpSp>
            <p:nvGrpSpPr>
              <p:cNvPr id="32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34" name="직선 연결선 33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" name="모서리가 둥근 직사각형 34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6" name="타원 35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7" name="모서리가 둥근 직사각형 36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8" name="모서리가 둥근 직사각형 37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9" name="모서리가 둥근 직사각형 38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33" name="TextBox 32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3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4" name="그룹 13"/>
            <p:cNvGrpSpPr/>
            <p:nvPr/>
          </p:nvGrpSpPr>
          <p:grpSpPr>
            <a:xfrm>
              <a:off x="9020100" y="0"/>
              <a:ext cx="358148" cy="596027"/>
              <a:chOff x="5595942" y="642918"/>
              <a:chExt cx="358148" cy="596027"/>
            </a:xfrm>
          </p:grpSpPr>
          <p:grpSp>
            <p:nvGrpSpPr>
              <p:cNvPr id="24" name="그룹 23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26" name="직선 연결선 25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" name="모서리가 둥근 직사각형 26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8" name="타원 27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9" name="모서리가 둥근 직사각형 28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0" name="모서리가 둥근 직사각형 29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1" name="모서리가 둥근 직사각형 30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5" name="TextBox 24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5" name="그룹 14"/>
            <p:cNvGrpSpPr/>
            <p:nvPr/>
          </p:nvGrpSpPr>
          <p:grpSpPr>
            <a:xfrm>
              <a:off x="8588469" y="0"/>
              <a:ext cx="358148" cy="680156"/>
              <a:chOff x="6869645" y="0"/>
              <a:chExt cx="358148" cy="680156"/>
            </a:xfrm>
          </p:grpSpPr>
          <p:grpSp>
            <p:nvGrpSpPr>
              <p:cNvPr id="16" name="그룹 15"/>
              <p:cNvGrpSpPr/>
              <p:nvPr/>
            </p:nvGrpSpPr>
            <p:grpSpPr>
              <a:xfrm>
                <a:off x="6869645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8" name="직선 연결선 17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모서리가 둥근 직사각형 18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" name="타원 19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" name="모서리가 둥근 직사각형 20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2" name="모서리가 둥근 직사각형 21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" name="모서리가 둥근 직사각형 22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7" name="TextBox 16"/>
              <p:cNvSpPr txBox="1"/>
              <p:nvPr/>
            </p:nvSpPr>
            <p:spPr>
              <a:xfrm>
                <a:off x="6895173" y="338569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solidFill>
                      <a:srgbClr val="C00000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1600" dirty="0">
                  <a:solidFill>
                    <a:srgbClr val="C00000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536575" y="1600201"/>
            <a:ext cx="474662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448300" y="1600201"/>
            <a:ext cx="474662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C75E2-8BC1-4627-99B8-4991E820B6DD}" type="datetimeFigureOut">
              <a:rPr lang="ko-KR" altLang="en-US" smtClean="0"/>
              <a:pPr/>
              <a:t>2021-04-22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0080A-0838-48B4-8445-CC81EC7FB6C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C75E2-8BC1-4627-99B8-4991E820B6DD}" type="datetimeFigureOut">
              <a:rPr lang="ko-KR" altLang="en-US" smtClean="0"/>
              <a:pPr/>
              <a:t>2021-04-22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0080A-0838-48B4-8445-CC81EC7FB6C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C75E2-8BC1-4627-99B8-4991E820B6DD}" type="datetimeFigureOut">
              <a:rPr lang="ko-KR" altLang="en-US" smtClean="0"/>
              <a:pPr/>
              <a:t>2021-04-22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0080A-0838-48B4-8445-CC81EC7FB6C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C75E2-8BC1-4627-99B8-4991E820B6DD}" type="datetimeFigureOut">
              <a:rPr lang="ko-KR" altLang="en-US" smtClean="0"/>
              <a:pPr/>
              <a:t>2021-04-22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0080A-0838-48B4-8445-CC81EC7FB6C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C75E2-8BC1-4627-99B8-4991E820B6DD}" type="datetimeFigureOut">
              <a:rPr lang="ko-KR" altLang="en-US" smtClean="0"/>
              <a:pPr/>
              <a:t>2021-04-22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0080A-0838-48B4-8445-CC81EC7FB6C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C75E2-8BC1-4627-99B8-4991E820B6DD}" type="datetimeFigureOut">
              <a:rPr lang="ko-KR" altLang="en-US" smtClean="0"/>
              <a:pPr/>
              <a:t>2021-04-22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0080A-0838-48B4-8445-CC81EC7FB6C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C75E2-8BC1-4627-99B8-4991E820B6DD}" type="datetimeFigureOut">
              <a:rPr lang="ko-KR" altLang="en-US" smtClean="0"/>
              <a:pPr/>
              <a:t>2021-04-22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60080A-0838-48B4-8445-CC81EC7FB6C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slide" Target="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" name="Group 4"/>
          <p:cNvGrpSpPr>
            <a:grpSpLocks noChangeAspect="1"/>
          </p:cNvGrpSpPr>
          <p:nvPr/>
        </p:nvGrpSpPr>
        <p:grpSpPr bwMode="auto">
          <a:xfrm>
            <a:off x="-142908" y="5643578"/>
            <a:ext cx="10239444" cy="1214422"/>
            <a:chOff x="270" y="1710"/>
            <a:chExt cx="5753" cy="647"/>
          </a:xfrm>
          <a:solidFill>
            <a:srgbClr val="1FBADF"/>
          </a:solidFill>
        </p:grpSpPr>
        <p:sp>
          <p:nvSpPr>
            <p:cNvPr id="233" name="Freeform 6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4896" y="0"/>
                </a:cxn>
                <a:cxn ang="0">
                  <a:pos x="4909" y="2"/>
                </a:cxn>
                <a:cxn ang="0">
                  <a:pos x="4914" y="2"/>
                </a:cxn>
                <a:cxn ang="0">
                  <a:pos x="5753" y="2"/>
                </a:cxn>
                <a:cxn ang="0">
                  <a:pos x="5753" y="28"/>
                </a:cxn>
                <a:cxn ang="0">
                  <a:pos x="5741" y="617"/>
                </a:cxn>
                <a:cxn ang="0">
                  <a:pos x="0" y="617"/>
                </a:cxn>
                <a:cxn ang="0">
                  <a:pos x="0" y="265"/>
                </a:cxn>
                <a:cxn ang="0">
                  <a:pos x="4210" y="265"/>
                </a:cxn>
                <a:cxn ang="0">
                  <a:pos x="4263" y="265"/>
                </a:cxn>
                <a:cxn ang="0">
                  <a:pos x="4315" y="265"/>
                </a:cxn>
                <a:cxn ang="0">
                  <a:pos x="4366" y="265"/>
                </a:cxn>
                <a:cxn ang="0">
                  <a:pos x="4416" y="265"/>
                </a:cxn>
                <a:cxn ang="0">
                  <a:pos x="4462" y="261"/>
                </a:cxn>
                <a:cxn ang="0">
                  <a:pos x="4502" y="256"/>
                </a:cxn>
                <a:cxn ang="0">
                  <a:pos x="4539" y="247"/>
                </a:cxn>
                <a:cxn ang="0">
                  <a:pos x="4568" y="235"/>
                </a:cxn>
                <a:cxn ang="0">
                  <a:pos x="4589" y="217"/>
                </a:cxn>
                <a:cxn ang="0">
                  <a:pos x="4603" y="201"/>
                </a:cxn>
                <a:cxn ang="0">
                  <a:pos x="4615" y="183"/>
                </a:cxn>
                <a:cxn ang="0">
                  <a:pos x="4629" y="166"/>
                </a:cxn>
                <a:cxn ang="0">
                  <a:pos x="4640" y="150"/>
                </a:cxn>
                <a:cxn ang="0">
                  <a:pos x="4648" y="136"/>
                </a:cxn>
                <a:cxn ang="0">
                  <a:pos x="4654" y="127"/>
                </a:cxn>
                <a:cxn ang="0">
                  <a:pos x="4655" y="123"/>
                </a:cxn>
                <a:cxn ang="0">
                  <a:pos x="4676" y="88"/>
                </a:cxn>
                <a:cxn ang="0">
                  <a:pos x="4703" y="62"/>
                </a:cxn>
                <a:cxn ang="0">
                  <a:pos x="4732" y="41"/>
                </a:cxn>
                <a:cxn ang="0">
                  <a:pos x="4762" y="25"/>
                </a:cxn>
                <a:cxn ang="0">
                  <a:pos x="4795" y="14"/>
                </a:cxn>
                <a:cxn ang="0">
                  <a:pos x="4825" y="7"/>
                </a:cxn>
                <a:cxn ang="0">
                  <a:pos x="4853" y="4"/>
                </a:cxn>
                <a:cxn ang="0">
                  <a:pos x="4877" y="2"/>
                </a:cxn>
                <a:cxn ang="0">
                  <a:pos x="4896" y="0"/>
                </a:cxn>
              </a:cxnLst>
              <a:rect l="0" t="0" r="r" b="b"/>
              <a:pathLst>
                <a:path w="5753" h="617">
                  <a:moveTo>
                    <a:pt x="4896" y="0"/>
                  </a:moveTo>
                  <a:lnTo>
                    <a:pt x="4909" y="2"/>
                  </a:lnTo>
                  <a:lnTo>
                    <a:pt x="4914" y="2"/>
                  </a:lnTo>
                  <a:lnTo>
                    <a:pt x="5753" y="2"/>
                  </a:lnTo>
                  <a:lnTo>
                    <a:pt x="5753" y="28"/>
                  </a:lnTo>
                  <a:lnTo>
                    <a:pt x="5741" y="617"/>
                  </a:lnTo>
                  <a:lnTo>
                    <a:pt x="0" y="617"/>
                  </a:lnTo>
                  <a:lnTo>
                    <a:pt x="0" y="265"/>
                  </a:lnTo>
                  <a:lnTo>
                    <a:pt x="4210" y="265"/>
                  </a:lnTo>
                  <a:lnTo>
                    <a:pt x="4263" y="265"/>
                  </a:lnTo>
                  <a:lnTo>
                    <a:pt x="4315" y="265"/>
                  </a:lnTo>
                  <a:lnTo>
                    <a:pt x="4366" y="265"/>
                  </a:lnTo>
                  <a:lnTo>
                    <a:pt x="4416" y="265"/>
                  </a:lnTo>
                  <a:lnTo>
                    <a:pt x="4462" y="261"/>
                  </a:lnTo>
                  <a:lnTo>
                    <a:pt x="4502" y="256"/>
                  </a:lnTo>
                  <a:lnTo>
                    <a:pt x="4539" y="247"/>
                  </a:lnTo>
                  <a:lnTo>
                    <a:pt x="4568" y="235"/>
                  </a:lnTo>
                  <a:lnTo>
                    <a:pt x="4589" y="217"/>
                  </a:lnTo>
                  <a:lnTo>
                    <a:pt x="4603" y="201"/>
                  </a:lnTo>
                  <a:lnTo>
                    <a:pt x="4615" y="183"/>
                  </a:lnTo>
                  <a:lnTo>
                    <a:pt x="4629" y="166"/>
                  </a:lnTo>
                  <a:lnTo>
                    <a:pt x="4640" y="150"/>
                  </a:lnTo>
                  <a:lnTo>
                    <a:pt x="4648" y="136"/>
                  </a:lnTo>
                  <a:lnTo>
                    <a:pt x="4654" y="127"/>
                  </a:lnTo>
                  <a:lnTo>
                    <a:pt x="4655" y="123"/>
                  </a:lnTo>
                  <a:lnTo>
                    <a:pt x="4676" y="88"/>
                  </a:lnTo>
                  <a:lnTo>
                    <a:pt x="4703" y="62"/>
                  </a:lnTo>
                  <a:lnTo>
                    <a:pt x="4732" y="41"/>
                  </a:lnTo>
                  <a:lnTo>
                    <a:pt x="4762" y="25"/>
                  </a:lnTo>
                  <a:lnTo>
                    <a:pt x="4795" y="14"/>
                  </a:lnTo>
                  <a:lnTo>
                    <a:pt x="4825" y="7"/>
                  </a:lnTo>
                  <a:lnTo>
                    <a:pt x="4853" y="4"/>
                  </a:lnTo>
                  <a:lnTo>
                    <a:pt x="4877" y="2"/>
                  </a:lnTo>
                  <a:lnTo>
                    <a:pt x="48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34" name="Freeform 7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857" y="0"/>
                </a:cxn>
                <a:cxn ang="0">
                  <a:pos x="876" y="2"/>
                </a:cxn>
                <a:cxn ang="0">
                  <a:pos x="901" y="4"/>
                </a:cxn>
                <a:cxn ang="0">
                  <a:pos x="929" y="7"/>
                </a:cxn>
                <a:cxn ang="0">
                  <a:pos x="960" y="14"/>
                </a:cxn>
                <a:cxn ang="0">
                  <a:pos x="991" y="25"/>
                </a:cxn>
                <a:cxn ang="0">
                  <a:pos x="1023" y="41"/>
                </a:cxn>
                <a:cxn ang="0">
                  <a:pos x="1051" y="62"/>
                </a:cxn>
                <a:cxn ang="0">
                  <a:pos x="1077" y="88"/>
                </a:cxn>
                <a:cxn ang="0">
                  <a:pos x="1098" y="123"/>
                </a:cxn>
                <a:cxn ang="0">
                  <a:pos x="1100" y="127"/>
                </a:cxn>
                <a:cxn ang="0">
                  <a:pos x="1107" y="136"/>
                </a:cxn>
                <a:cxn ang="0">
                  <a:pos x="1114" y="150"/>
                </a:cxn>
                <a:cxn ang="0">
                  <a:pos x="1126" y="166"/>
                </a:cxn>
                <a:cxn ang="0">
                  <a:pos x="1138" y="183"/>
                </a:cxn>
                <a:cxn ang="0">
                  <a:pos x="1150" y="201"/>
                </a:cxn>
                <a:cxn ang="0">
                  <a:pos x="1164" y="217"/>
                </a:cxn>
                <a:cxn ang="0">
                  <a:pos x="1185" y="235"/>
                </a:cxn>
                <a:cxn ang="0">
                  <a:pos x="1215" y="247"/>
                </a:cxn>
                <a:cxn ang="0">
                  <a:pos x="1252" y="256"/>
                </a:cxn>
                <a:cxn ang="0">
                  <a:pos x="1293" y="261"/>
                </a:cxn>
                <a:cxn ang="0">
                  <a:pos x="1339" y="265"/>
                </a:cxn>
                <a:cxn ang="0">
                  <a:pos x="1388" y="265"/>
                </a:cxn>
                <a:cxn ang="0">
                  <a:pos x="1438" y="265"/>
                </a:cxn>
                <a:cxn ang="0">
                  <a:pos x="1491" y="265"/>
                </a:cxn>
                <a:cxn ang="0">
                  <a:pos x="1543" y="265"/>
                </a:cxn>
                <a:cxn ang="0">
                  <a:pos x="5753" y="265"/>
                </a:cxn>
                <a:cxn ang="0">
                  <a:pos x="5753" y="617"/>
                </a:cxn>
                <a:cxn ang="0">
                  <a:pos x="12" y="617"/>
                </a:cxn>
                <a:cxn ang="0">
                  <a:pos x="0" y="28"/>
                </a:cxn>
                <a:cxn ang="0">
                  <a:pos x="0" y="2"/>
                </a:cxn>
                <a:cxn ang="0">
                  <a:pos x="840" y="2"/>
                </a:cxn>
                <a:cxn ang="0">
                  <a:pos x="845" y="2"/>
                </a:cxn>
                <a:cxn ang="0">
                  <a:pos x="857" y="0"/>
                </a:cxn>
              </a:cxnLst>
              <a:rect l="0" t="0" r="r" b="b"/>
              <a:pathLst>
                <a:path w="5753" h="617">
                  <a:moveTo>
                    <a:pt x="857" y="0"/>
                  </a:moveTo>
                  <a:lnTo>
                    <a:pt x="876" y="2"/>
                  </a:lnTo>
                  <a:lnTo>
                    <a:pt x="901" y="4"/>
                  </a:lnTo>
                  <a:lnTo>
                    <a:pt x="929" y="7"/>
                  </a:lnTo>
                  <a:lnTo>
                    <a:pt x="960" y="14"/>
                  </a:lnTo>
                  <a:lnTo>
                    <a:pt x="991" y="25"/>
                  </a:lnTo>
                  <a:lnTo>
                    <a:pt x="1023" y="41"/>
                  </a:lnTo>
                  <a:lnTo>
                    <a:pt x="1051" y="62"/>
                  </a:lnTo>
                  <a:lnTo>
                    <a:pt x="1077" y="88"/>
                  </a:lnTo>
                  <a:lnTo>
                    <a:pt x="1098" y="123"/>
                  </a:lnTo>
                  <a:lnTo>
                    <a:pt x="1100" y="127"/>
                  </a:lnTo>
                  <a:lnTo>
                    <a:pt x="1107" y="136"/>
                  </a:lnTo>
                  <a:lnTo>
                    <a:pt x="1114" y="150"/>
                  </a:lnTo>
                  <a:lnTo>
                    <a:pt x="1126" y="166"/>
                  </a:lnTo>
                  <a:lnTo>
                    <a:pt x="1138" y="183"/>
                  </a:lnTo>
                  <a:lnTo>
                    <a:pt x="1150" y="201"/>
                  </a:lnTo>
                  <a:lnTo>
                    <a:pt x="1164" y="217"/>
                  </a:lnTo>
                  <a:lnTo>
                    <a:pt x="1185" y="235"/>
                  </a:lnTo>
                  <a:lnTo>
                    <a:pt x="1215" y="247"/>
                  </a:lnTo>
                  <a:lnTo>
                    <a:pt x="1252" y="256"/>
                  </a:lnTo>
                  <a:lnTo>
                    <a:pt x="1293" y="261"/>
                  </a:lnTo>
                  <a:lnTo>
                    <a:pt x="1339" y="265"/>
                  </a:lnTo>
                  <a:lnTo>
                    <a:pt x="1388" y="265"/>
                  </a:lnTo>
                  <a:lnTo>
                    <a:pt x="1438" y="265"/>
                  </a:lnTo>
                  <a:lnTo>
                    <a:pt x="1491" y="265"/>
                  </a:lnTo>
                  <a:lnTo>
                    <a:pt x="1543" y="265"/>
                  </a:lnTo>
                  <a:lnTo>
                    <a:pt x="5753" y="265"/>
                  </a:lnTo>
                  <a:lnTo>
                    <a:pt x="5753" y="617"/>
                  </a:lnTo>
                  <a:lnTo>
                    <a:pt x="12" y="617"/>
                  </a:lnTo>
                  <a:lnTo>
                    <a:pt x="0" y="28"/>
                  </a:lnTo>
                  <a:lnTo>
                    <a:pt x="0" y="2"/>
                  </a:lnTo>
                  <a:lnTo>
                    <a:pt x="840" y="2"/>
                  </a:lnTo>
                  <a:lnTo>
                    <a:pt x="845" y="2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1FBAD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35" name="Rectangle 8"/>
            <p:cNvSpPr>
              <a:spLocks noChangeArrowheads="1"/>
            </p:cNvSpPr>
            <p:nvPr/>
          </p:nvSpPr>
          <p:spPr bwMode="auto">
            <a:xfrm>
              <a:off x="270" y="2160"/>
              <a:ext cx="5741" cy="19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36" name="Rectangle 8"/>
            <p:cNvSpPr>
              <a:spLocks noChangeArrowheads="1"/>
            </p:cNvSpPr>
            <p:nvPr/>
          </p:nvSpPr>
          <p:spPr bwMode="auto">
            <a:xfrm>
              <a:off x="5846" y="1748"/>
              <a:ext cx="177" cy="60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2" name="직사각형 1"/>
          <p:cNvSpPr/>
          <p:nvPr/>
        </p:nvSpPr>
        <p:spPr>
          <a:xfrm>
            <a:off x="0" y="0"/>
            <a:ext cx="8378342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모서리가 둥근 직사각형 36"/>
          <p:cNvSpPr/>
          <p:nvPr/>
        </p:nvSpPr>
        <p:spPr>
          <a:xfrm>
            <a:off x="1381100" y="71438"/>
            <a:ext cx="2131740" cy="285728"/>
          </a:xfrm>
          <a:prstGeom prst="roundRect">
            <a:avLst>
              <a:gd name="adj" fmla="val 30001"/>
            </a:avLst>
          </a:prstGeom>
          <a:solidFill>
            <a:srgbClr val="008B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창의 놀이터</a:t>
            </a:r>
            <a:endParaRPr lang="ko-KR" altLang="en-US" sz="14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124" name="그룹 123"/>
          <p:cNvGrpSpPr/>
          <p:nvPr/>
        </p:nvGrpSpPr>
        <p:grpSpPr>
          <a:xfrm>
            <a:off x="3000305" y="12893"/>
            <a:ext cx="1143008" cy="630025"/>
            <a:chOff x="4135432" y="12893"/>
            <a:chExt cx="1143008" cy="630025"/>
          </a:xfrm>
        </p:grpSpPr>
        <p:pic>
          <p:nvPicPr>
            <p:cNvPr id="14" name="Picture 2" descr="C:\Users\shs\Desktop\Untitled4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4421184" y="12893"/>
              <a:ext cx="611530" cy="560175"/>
            </a:xfrm>
            <a:prstGeom prst="rect">
              <a:avLst/>
            </a:prstGeom>
            <a:noFill/>
          </p:spPr>
        </p:pic>
        <p:sp>
          <p:nvSpPr>
            <p:cNvPr id="48" name="직사각형 47"/>
            <p:cNvSpPr/>
            <p:nvPr/>
          </p:nvSpPr>
          <p:spPr>
            <a:xfrm>
              <a:off x="4135432" y="428604"/>
              <a:ext cx="1143008" cy="2143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2" name="그룹 121"/>
          <p:cNvGrpSpPr/>
          <p:nvPr/>
        </p:nvGrpSpPr>
        <p:grpSpPr>
          <a:xfrm>
            <a:off x="23778" y="428604"/>
            <a:ext cx="857256" cy="285752"/>
            <a:chOff x="1381100" y="571480"/>
            <a:chExt cx="1143008" cy="285752"/>
          </a:xfrm>
        </p:grpSpPr>
        <p:pic>
          <p:nvPicPr>
            <p:cNvPr id="118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1952604" y="571480"/>
              <a:ext cx="571504" cy="285752"/>
            </a:xfrm>
            <a:prstGeom prst="rect">
              <a:avLst/>
            </a:prstGeom>
            <a:noFill/>
          </p:spPr>
        </p:pic>
        <p:pic>
          <p:nvPicPr>
            <p:cNvPr id="121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381100" y="571480"/>
              <a:ext cx="571504" cy="285752"/>
            </a:xfrm>
            <a:prstGeom prst="rect">
              <a:avLst/>
            </a:prstGeom>
            <a:noFill/>
          </p:spPr>
        </p:pic>
      </p:grpSp>
      <p:sp>
        <p:nvSpPr>
          <p:cNvPr id="123" name="TextBox 122"/>
          <p:cNvSpPr txBox="1"/>
          <p:nvPr/>
        </p:nvSpPr>
        <p:spPr>
          <a:xfrm>
            <a:off x="111778" y="-111150"/>
            <a:ext cx="4764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spc="-10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9</a:t>
            </a:r>
            <a:endParaRPr lang="ko-KR" altLang="en-US" sz="5400" spc="-10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763623" y="2214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062827" y="2136699"/>
            <a:ext cx="2572441" cy="2584603"/>
            <a:chOff x="1062827" y="2136699"/>
            <a:chExt cx="2572441" cy="2584603"/>
          </a:xfrm>
        </p:grpSpPr>
        <p:grpSp>
          <p:nvGrpSpPr>
            <p:cNvPr id="186" name="Group 851"/>
            <p:cNvGrpSpPr>
              <a:grpSpLocks noChangeAspect="1"/>
            </p:cNvGrpSpPr>
            <p:nvPr/>
          </p:nvGrpSpPr>
          <p:grpSpPr bwMode="auto">
            <a:xfrm>
              <a:off x="1313203" y="2390775"/>
              <a:ext cx="2071688" cy="2076450"/>
              <a:chOff x="810" y="1572"/>
              <a:chExt cx="1305" cy="1308"/>
            </a:xfrm>
          </p:grpSpPr>
          <p:sp>
            <p:nvSpPr>
              <p:cNvPr id="187" name="AutoShape 850"/>
              <p:cNvSpPr>
                <a:spLocks noChangeAspect="1" noChangeArrowheads="1" noTextEdit="1"/>
              </p:cNvSpPr>
              <p:nvPr/>
            </p:nvSpPr>
            <p:spPr bwMode="auto">
              <a:xfrm>
                <a:off x="810" y="1572"/>
                <a:ext cx="1305" cy="130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88" name="Freeform 853"/>
              <p:cNvSpPr>
                <a:spLocks/>
              </p:cNvSpPr>
              <p:nvPr/>
            </p:nvSpPr>
            <p:spPr bwMode="auto">
              <a:xfrm>
                <a:off x="990" y="1576"/>
                <a:ext cx="1121" cy="1124"/>
              </a:xfrm>
              <a:custGeom>
                <a:avLst/>
                <a:gdLst/>
                <a:ahLst/>
                <a:cxnLst>
                  <a:cxn ang="0">
                    <a:pos x="470" y="0"/>
                  </a:cxn>
                  <a:cxn ang="0">
                    <a:pos x="510" y="2"/>
                  </a:cxn>
                  <a:cxn ang="0">
                    <a:pos x="549" y="5"/>
                  </a:cxn>
                  <a:cxn ang="0">
                    <a:pos x="587" y="11"/>
                  </a:cxn>
                  <a:cxn ang="0">
                    <a:pos x="625" y="19"/>
                  </a:cxn>
                  <a:cxn ang="0">
                    <a:pos x="661" y="29"/>
                  </a:cxn>
                  <a:cxn ang="0">
                    <a:pos x="697" y="41"/>
                  </a:cxn>
                  <a:cxn ang="0">
                    <a:pos x="732" y="55"/>
                  </a:cxn>
                  <a:cxn ang="0">
                    <a:pos x="766" y="72"/>
                  </a:cxn>
                  <a:cxn ang="0">
                    <a:pos x="799" y="90"/>
                  </a:cxn>
                  <a:cxn ang="0">
                    <a:pos x="830" y="109"/>
                  </a:cxn>
                  <a:cxn ang="0">
                    <a:pos x="860" y="131"/>
                  </a:cxn>
                  <a:cxn ang="0">
                    <a:pos x="889" y="154"/>
                  </a:cxn>
                  <a:cxn ang="0">
                    <a:pos x="917" y="178"/>
                  </a:cxn>
                  <a:cxn ang="0">
                    <a:pos x="943" y="205"/>
                  </a:cxn>
                  <a:cxn ang="0">
                    <a:pos x="968" y="232"/>
                  </a:cxn>
                  <a:cxn ang="0">
                    <a:pos x="991" y="261"/>
                  </a:cxn>
                  <a:cxn ang="0">
                    <a:pos x="1012" y="292"/>
                  </a:cxn>
                  <a:cxn ang="0">
                    <a:pos x="1032" y="324"/>
                  </a:cxn>
                  <a:cxn ang="0">
                    <a:pos x="1050" y="356"/>
                  </a:cxn>
                  <a:cxn ang="0">
                    <a:pos x="1066" y="390"/>
                  </a:cxn>
                  <a:cxn ang="0">
                    <a:pos x="1080" y="425"/>
                  </a:cxn>
                  <a:cxn ang="0">
                    <a:pos x="1092" y="461"/>
                  </a:cxn>
                  <a:cxn ang="0">
                    <a:pos x="1102" y="498"/>
                  </a:cxn>
                  <a:cxn ang="0">
                    <a:pos x="1110" y="535"/>
                  </a:cxn>
                  <a:cxn ang="0">
                    <a:pos x="1116" y="574"/>
                  </a:cxn>
                  <a:cxn ang="0">
                    <a:pos x="1120" y="613"/>
                  </a:cxn>
                  <a:cxn ang="0">
                    <a:pos x="1121" y="652"/>
                  </a:cxn>
                  <a:cxn ang="0">
                    <a:pos x="1120" y="692"/>
                  </a:cxn>
                  <a:cxn ang="0">
                    <a:pos x="1116" y="731"/>
                  </a:cxn>
                  <a:cxn ang="0">
                    <a:pos x="1110" y="769"/>
                  </a:cxn>
                  <a:cxn ang="0">
                    <a:pos x="1103" y="806"/>
                  </a:cxn>
                  <a:cxn ang="0">
                    <a:pos x="1093" y="843"/>
                  </a:cxn>
                  <a:cxn ang="0">
                    <a:pos x="1081" y="878"/>
                  </a:cxn>
                  <a:cxn ang="0">
                    <a:pos x="1067" y="913"/>
                  </a:cxn>
                  <a:cxn ang="0">
                    <a:pos x="1051" y="947"/>
                  </a:cxn>
                  <a:cxn ang="0">
                    <a:pos x="1033" y="979"/>
                  </a:cxn>
                  <a:cxn ang="0">
                    <a:pos x="1014" y="1011"/>
                  </a:cxn>
                  <a:cxn ang="0">
                    <a:pos x="993" y="1041"/>
                  </a:cxn>
                  <a:cxn ang="0">
                    <a:pos x="970" y="1070"/>
                  </a:cxn>
                  <a:cxn ang="0">
                    <a:pos x="945" y="1098"/>
                  </a:cxn>
                  <a:cxn ang="0">
                    <a:pos x="919" y="1124"/>
                  </a:cxn>
                  <a:cxn ang="0">
                    <a:pos x="0" y="202"/>
                  </a:cxn>
                  <a:cxn ang="0">
                    <a:pos x="26" y="176"/>
                  </a:cxn>
                  <a:cxn ang="0">
                    <a:pos x="54" y="152"/>
                  </a:cxn>
                  <a:cxn ang="0">
                    <a:pos x="83" y="129"/>
                  </a:cxn>
                  <a:cxn ang="0">
                    <a:pos x="113" y="108"/>
                  </a:cxn>
                  <a:cxn ang="0">
                    <a:pos x="144" y="88"/>
                  </a:cxn>
                  <a:cxn ang="0">
                    <a:pos x="177" y="71"/>
                  </a:cxn>
                  <a:cxn ang="0">
                    <a:pos x="210" y="55"/>
                  </a:cxn>
                  <a:cxn ang="0">
                    <a:pos x="245" y="41"/>
                  </a:cxn>
                  <a:cxn ang="0">
                    <a:pos x="280" y="29"/>
                  </a:cxn>
                  <a:cxn ang="0">
                    <a:pos x="317" y="19"/>
                  </a:cxn>
                  <a:cxn ang="0">
                    <a:pos x="354" y="11"/>
                  </a:cxn>
                  <a:cxn ang="0">
                    <a:pos x="392" y="5"/>
                  </a:cxn>
                  <a:cxn ang="0">
                    <a:pos x="431" y="2"/>
                  </a:cxn>
                  <a:cxn ang="0">
                    <a:pos x="470" y="0"/>
                  </a:cxn>
                </a:cxnLst>
                <a:rect l="0" t="0" r="r" b="b"/>
                <a:pathLst>
                  <a:path w="1121" h="1124">
                    <a:moveTo>
                      <a:pt x="470" y="0"/>
                    </a:moveTo>
                    <a:lnTo>
                      <a:pt x="510" y="2"/>
                    </a:lnTo>
                    <a:lnTo>
                      <a:pt x="549" y="5"/>
                    </a:lnTo>
                    <a:lnTo>
                      <a:pt x="587" y="11"/>
                    </a:lnTo>
                    <a:lnTo>
                      <a:pt x="625" y="19"/>
                    </a:lnTo>
                    <a:lnTo>
                      <a:pt x="661" y="29"/>
                    </a:lnTo>
                    <a:lnTo>
                      <a:pt x="697" y="41"/>
                    </a:lnTo>
                    <a:lnTo>
                      <a:pt x="732" y="55"/>
                    </a:lnTo>
                    <a:lnTo>
                      <a:pt x="766" y="72"/>
                    </a:lnTo>
                    <a:lnTo>
                      <a:pt x="799" y="90"/>
                    </a:lnTo>
                    <a:lnTo>
                      <a:pt x="830" y="109"/>
                    </a:lnTo>
                    <a:lnTo>
                      <a:pt x="860" y="131"/>
                    </a:lnTo>
                    <a:lnTo>
                      <a:pt x="889" y="154"/>
                    </a:lnTo>
                    <a:lnTo>
                      <a:pt x="917" y="178"/>
                    </a:lnTo>
                    <a:lnTo>
                      <a:pt x="943" y="205"/>
                    </a:lnTo>
                    <a:lnTo>
                      <a:pt x="968" y="232"/>
                    </a:lnTo>
                    <a:lnTo>
                      <a:pt x="991" y="261"/>
                    </a:lnTo>
                    <a:lnTo>
                      <a:pt x="1012" y="292"/>
                    </a:lnTo>
                    <a:lnTo>
                      <a:pt x="1032" y="324"/>
                    </a:lnTo>
                    <a:lnTo>
                      <a:pt x="1050" y="356"/>
                    </a:lnTo>
                    <a:lnTo>
                      <a:pt x="1066" y="390"/>
                    </a:lnTo>
                    <a:lnTo>
                      <a:pt x="1080" y="425"/>
                    </a:lnTo>
                    <a:lnTo>
                      <a:pt x="1092" y="461"/>
                    </a:lnTo>
                    <a:lnTo>
                      <a:pt x="1102" y="498"/>
                    </a:lnTo>
                    <a:lnTo>
                      <a:pt x="1110" y="535"/>
                    </a:lnTo>
                    <a:lnTo>
                      <a:pt x="1116" y="574"/>
                    </a:lnTo>
                    <a:lnTo>
                      <a:pt x="1120" y="613"/>
                    </a:lnTo>
                    <a:lnTo>
                      <a:pt x="1121" y="652"/>
                    </a:lnTo>
                    <a:lnTo>
                      <a:pt x="1120" y="692"/>
                    </a:lnTo>
                    <a:lnTo>
                      <a:pt x="1116" y="731"/>
                    </a:lnTo>
                    <a:lnTo>
                      <a:pt x="1110" y="769"/>
                    </a:lnTo>
                    <a:lnTo>
                      <a:pt x="1103" y="806"/>
                    </a:lnTo>
                    <a:lnTo>
                      <a:pt x="1093" y="843"/>
                    </a:lnTo>
                    <a:lnTo>
                      <a:pt x="1081" y="878"/>
                    </a:lnTo>
                    <a:lnTo>
                      <a:pt x="1067" y="913"/>
                    </a:lnTo>
                    <a:lnTo>
                      <a:pt x="1051" y="947"/>
                    </a:lnTo>
                    <a:lnTo>
                      <a:pt x="1033" y="979"/>
                    </a:lnTo>
                    <a:lnTo>
                      <a:pt x="1014" y="1011"/>
                    </a:lnTo>
                    <a:lnTo>
                      <a:pt x="993" y="1041"/>
                    </a:lnTo>
                    <a:lnTo>
                      <a:pt x="970" y="1070"/>
                    </a:lnTo>
                    <a:lnTo>
                      <a:pt x="945" y="1098"/>
                    </a:lnTo>
                    <a:lnTo>
                      <a:pt x="919" y="1124"/>
                    </a:lnTo>
                    <a:lnTo>
                      <a:pt x="0" y="202"/>
                    </a:lnTo>
                    <a:lnTo>
                      <a:pt x="26" y="176"/>
                    </a:lnTo>
                    <a:lnTo>
                      <a:pt x="54" y="152"/>
                    </a:lnTo>
                    <a:lnTo>
                      <a:pt x="83" y="129"/>
                    </a:lnTo>
                    <a:lnTo>
                      <a:pt x="113" y="108"/>
                    </a:lnTo>
                    <a:lnTo>
                      <a:pt x="144" y="88"/>
                    </a:lnTo>
                    <a:lnTo>
                      <a:pt x="177" y="71"/>
                    </a:lnTo>
                    <a:lnTo>
                      <a:pt x="210" y="55"/>
                    </a:lnTo>
                    <a:lnTo>
                      <a:pt x="245" y="41"/>
                    </a:lnTo>
                    <a:lnTo>
                      <a:pt x="280" y="29"/>
                    </a:lnTo>
                    <a:lnTo>
                      <a:pt x="317" y="19"/>
                    </a:lnTo>
                    <a:lnTo>
                      <a:pt x="354" y="11"/>
                    </a:lnTo>
                    <a:lnTo>
                      <a:pt x="392" y="5"/>
                    </a:lnTo>
                    <a:lnTo>
                      <a:pt x="431" y="2"/>
                    </a:lnTo>
                    <a:lnTo>
                      <a:pt x="470" y="0"/>
                    </a:lnTo>
                    <a:close/>
                  </a:path>
                </a:pathLst>
              </a:custGeom>
              <a:solidFill>
                <a:srgbClr val="EFEFE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89" name="Freeform 854"/>
              <p:cNvSpPr>
                <a:spLocks/>
              </p:cNvSpPr>
              <p:nvPr/>
            </p:nvSpPr>
            <p:spPr bwMode="auto">
              <a:xfrm>
                <a:off x="810" y="1778"/>
                <a:ext cx="1099" cy="1102"/>
              </a:xfrm>
              <a:custGeom>
                <a:avLst/>
                <a:gdLst/>
                <a:ahLst/>
                <a:cxnLst>
                  <a:cxn ang="0">
                    <a:pos x="180" y="0"/>
                  </a:cxn>
                  <a:cxn ang="0">
                    <a:pos x="1099" y="922"/>
                  </a:cxn>
                  <a:cxn ang="0">
                    <a:pos x="1072" y="947"/>
                  </a:cxn>
                  <a:cxn ang="0">
                    <a:pos x="1043" y="970"/>
                  </a:cxn>
                  <a:cxn ang="0">
                    <a:pos x="1012" y="992"/>
                  </a:cxn>
                  <a:cxn ang="0">
                    <a:pos x="981" y="1012"/>
                  </a:cxn>
                  <a:cxn ang="0">
                    <a:pos x="948" y="1030"/>
                  </a:cxn>
                  <a:cxn ang="0">
                    <a:pos x="914" y="1046"/>
                  </a:cxn>
                  <a:cxn ang="0">
                    <a:pos x="879" y="1061"/>
                  </a:cxn>
                  <a:cxn ang="0">
                    <a:pos x="843" y="1073"/>
                  </a:cxn>
                  <a:cxn ang="0">
                    <a:pos x="806" y="1083"/>
                  </a:cxn>
                  <a:cxn ang="0">
                    <a:pos x="768" y="1091"/>
                  </a:cxn>
                  <a:cxn ang="0">
                    <a:pos x="729" y="1097"/>
                  </a:cxn>
                  <a:cxn ang="0">
                    <a:pos x="690" y="1101"/>
                  </a:cxn>
                  <a:cxn ang="0">
                    <a:pos x="650" y="1102"/>
                  </a:cxn>
                  <a:cxn ang="0">
                    <a:pos x="611" y="1101"/>
                  </a:cxn>
                  <a:cxn ang="0">
                    <a:pos x="572" y="1097"/>
                  </a:cxn>
                  <a:cxn ang="0">
                    <a:pos x="533" y="1092"/>
                  </a:cxn>
                  <a:cxn ang="0">
                    <a:pos x="496" y="1083"/>
                  </a:cxn>
                  <a:cxn ang="0">
                    <a:pos x="459" y="1074"/>
                  </a:cxn>
                  <a:cxn ang="0">
                    <a:pos x="423" y="1061"/>
                  </a:cxn>
                  <a:cxn ang="0">
                    <a:pos x="388" y="1047"/>
                  </a:cxn>
                  <a:cxn ang="0">
                    <a:pos x="355" y="1031"/>
                  </a:cxn>
                  <a:cxn ang="0">
                    <a:pos x="322" y="1013"/>
                  </a:cxn>
                  <a:cxn ang="0">
                    <a:pos x="291" y="993"/>
                  </a:cxn>
                  <a:cxn ang="0">
                    <a:pos x="260" y="972"/>
                  </a:cxn>
                  <a:cxn ang="0">
                    <a:pos x="231" y="949"/>
                  </a:cxn>
                  <a:cxn ang="0">
                    <a:pos x="204" y="924"/>
                  </a:cxn>
                  <a:cxn ang="0">
                    <a:pos x="178" y="898"/>
                  </a:cxn>
                  <a:cxn ang="0">
                    <a:pos x="153" y="870"/>
                  </a:cxn>
                  <a:cxn ang="0">
                    <a:pos x="130" y="841"/>
                  </a:cxn>
                  <a:cxn ang="0">
                    <a:pos x="108" y="811"/>
                  </a:cxn>
                  <a:cxn ang="0">
                    <a:pos x="89" y="779"/>
                  </a:cxn>
                  <a:cxn ang="0">
                    <a:pos x="71" y="746"/>
                  </a:cxn>
                  <a:cxn ang="0">
                    <a:pos x="55" y="713"/>
                  </a:cxn>
                  <a:cxn ang="0">
                    <a:pos x="41" y="678"/>
                  </a:cxn>
                  <a:cxn ang="0">
                    <a:pos x="28" y="642"/>
                  </a:cxn>
                  <a:cxn ang="0">
                    <a:pos x="19" y="605"/>
                  </a:cxn>
                  <a:cxn ang="0">
                    <a:pos x="10" y="568"/>
                  </a:cxn>
                  <a:cxn ang="0">
                    <a:pos x="5" y="529"/>
                  </a:cxn>
                  <a:cxn ang="0">
                    <a:pos x="1" y="490"/>
                  </a:cxn>
                  <a:cxn ang="0">
                    <a:pos x="0" y="450"/>
                  </a:cxn>
                  <a:cxn ang="0">
                    <a:pos x="1" y="410"/>
                  </a:cxn>
                  <a:cxn ang="0">
                    <a:pos x="5" y="371"/>
                  </a:cxn>
                  <a:cxn ang="0">
                    <a:pos x="11" y="332"/>
                  </a:cxn>
                  <a:cxn ang="0">
                    <a:pos x="19" y="294"/>
                  </a:cxn>
                  <a:cxn ang="0">
                    <a:pos x="29" y="258"/>
                  </a:cxn>
                  <a:cxn ang="0">
                    <a:pos x="41" y="221"/>
                  </a:cxn>
                  <a:cxn ang="0">
                    <a:pos x="56" y="186"/>
                  </a:cxn>
                  <a:cxn ang="0">
                    <a:pos x="72" y="152"/>
                  </a:cxn>
                  <a:cxn ang="0">
                    <a:pos x="90" y="119"/>
                  </a:cxn>
                  <a:cxn ang="0">
                    <a:pos x="110" y="87"/>
                  </a:cxn>
                  <a:cxn ang="0">
                    <a:pos x="132" y="57"/>
                  </a:cxn>
                  <a:cxn ang="0">
                    <a:pos x="155" y="28"/>
                  </a:cxn>
                  <a:cxn ang="0">
                    <a:pos x="180" y="0"/>
                  </a:cxn>
                </a:cxnLst>
                <a:rect l="0" t="0" r="r" b="b"/>
                <a:pathLst>
                  <a:path w="1099" h="1102">
                    <a:moveTo>
                      <a:pt x="180" y="0"/>
                    </a:moveTo>
                    <a:lnTo>
                      <a:pt x="1099" y="922"/>
                    </a:lnTo>
                    <a:lnTo>
                      <a:pt x="1072" y="947"/>
                    </a:lnTo>
                    <a:lnTo>
                      <a:pt x="1043" y="970"/>
                    </a:lnTo>
                    <a:lnTo>
                      <a:pt x="1012" y="992"/>
                    </a:lnTo>
                    <a:lnTo>
                      <a:pt x="981" y="1012"/>
                    </a:lnTo>
                    <a:lnTo>
                      <a:pt x="948" y="1030"/>
                    </a:lnTo>
                    <a:lnTo>
                      <a:pt x="914" y="1046"/>
                    </a:lnTo>
                    <a:lnTo>
                      <a:pt x="879" y="1061"/>
                    </a:lnTo>
                    <a:lnTo>
                      <a:pt x="843" y="1073"/>
                    </a:lnTo>
                    <a:lnTo>
                      <a:pt x="806" y="1083"/>
                    </a:lnTo>
                    <a:lnTo>
                      <a:pt x="768" y="1091"/>
                    </a:lnTo>
                    <a:lnTo>
                      <a:pt x="729" y="1097"/>
                    </a:lnTo>
                    <a:lnTo>
                      <a:pt x="690" y="1101"/>
                    </a:lnTo>
                    <a:lnTo>
                      <a:pt x="650" y="1102"/>
                    </a:lnTo>
                    <a:lnTo>
                      <a:pt x="611" y="1101"/>
                    </a:lnTo>
                    <a:lnTo>
                      <a:pt x="572" y="1097"/>
                    </a:lnTo>
                    <a:lnTo>
                      <a:pt x="533" y="1092"/>
                    </a:lnTo>
                    <a:lnTo>
                      <a:pt x="496" y="1083"/>
                    </a:lnTo>
                    <a:lnTo>
                      <a:pt x="459" y="1074"/>
                    </a:lnTo>
                    <a:lnTo>
                      <a:pt x="423" y="1061"/>
                    </a:lnTo>
                    <a:lnTo>
                      <a:pt x="388" y="1047"/>
                    </a:lnTo>
                    <a:lnTo>
                      <a:pt x="355" y="1031"/>
                    </a:lnTo>
                    <a:lnTo>
                      <a:pt x="322" y="1013"/>
                    </a:lnTo>
                    <a:lnTo>
                      <a:pt x="291" y="993"/>
                    </a:lnTo>
                    <a:lnTo>
                      <a:pt x="260" y="972"/>
                    </a:lnTo>
                    <a:lnTo>
                      <a:pt x="231" y="949"/>
                    </a:lnTo>
                    <a:lnTo>
                      <a:pt x="204" y="924"/>
                    </a:lnTo>
                    <a:lnTo>
                      <a:pt x="178" y="898"/>
                    </a:lnTo>
                    <a:lnTo>
                      <a:pt x="153" y="870"/>
                    </a:lnTo>
                    <a:lnTo>
                      <a:pt x="130" y="841"/>
                    </a:lnTo>
                    <a:lnTo>
                      <a:pt x="108" y="811"/>
                    </a:lnTo>
                    <a:lnTo>
                      <a:pt x="89" y="779"/>
                    </a:lnTo>
                    <a:lnTo>
                      <a:pt x="71" y="746"/>
                    </a:lnTo>
                    <a:lnTo>
                      <a:pt x="55" y="713"/>
                    </a:lnTo>
                    <a:lnTo>
                      <a:pt x="41" y="678"/>
                    </a:lnTo>
                    <a:lnTo>
                      <a:pt x="28" y="642"/>
                    </a:lnTo>
                    <a:lnTo>
                      <a:pt x="19" y="605"/>
                    </a:lnTo>
                    <a:lnTo>
                      <a:pt x="10" y="568"/>
                    </a:lnTo>
                    <a:lnTo>
                      <a:pt x="5" y="529"/>
                    </a:lnTo>
                    <a:lnTo>
                      <a:pt x="1" y="490"/>
                    </a:lnTo>
                    <a:lnTo>
                      <a:pt x="0" y="450"/>
                    </a:lnTo>
                    <a:lnTo>
                      <a:pt x="1" y="410"/>
                    </a:lnTo>
                    <a:lnTo>
                      <a:pt x="5" y="371"/>
                    </a:lnTo>
                    <a:lnTo>
                      <a:pt x="11" y="332"/>
                    </a:lnTo>
                    <a:lnTo>
                      <a:pt x="19" y="294"/>
                    </a:lnTo>
                    <a:lnTo>
                      <a:pt x="29" y="258"/>
                    </a:lnTo>
                    <a:lnTo>
                      <a:pt x="41" y="221"/>
                    </a:lnTo>
                    <a:lnTo>
                      <a:pt x="56" y="186"/>
                    </a:lnTo>
                    <a:lnTo>
                      <a:pt x="72" y="152"/>
                    </a:lnTo>
                    <a:lnTo>
                      <a:pt x="90" y="119"/>
                    </a:lnTo>
                    <a:lnTo>
                      <a:pt x="110" y="87"/>
                    </a:lnTo>
                    <a:lnTo>
                      <a:pt x="132" y="57"/>
                    </a:lnTo>
                    <a:lnTo>
                      <a:pt x="155" y="28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90" name="Freeform 855"/>
              <p:cNvSpPr>
                <a:spLocks/>
              </p:cNvSpPr>
              <p:nvPr/>
            </p:nvSpPr>
            <p:spPr bwMode="auto">
              <a:xfrm>
                <a:off x="971" y="1764"/>
                <a:ext cx="118" cy="117"/>
              </a:xfrm>
              <a:custGeom>
                <a:avLst/>
                <a:gdLst/>
                <a:ahLst/>
                <a:cxnLst>
                  <a:cxn ang="0">
                    <a:pos x="59" y="0"/>
                  </a:cxn>
                  <a:cxn ang="0">
                    <a:pos x="70" y="1"/>
                  </a:cxn>
                  <a:cxn ang="0">
                    <a:pos x="82" y="4"/>
                  </a:cxn>
                  <a:cxn ang="0">
                    <a:pos x="91" y="9"/>
                  </a:cxn>
                  <a:cxn ang="0">
                    <a:pos x="100" y="17"/>
                  </a:cxn>
                  <a:cxn ang="0">
                    <a:pos x="108" y="26"/>
                  </a:cxn>
                  <a:cxn ang="0">
                    <a:pos x="113" y="36"/>
                  </a:cxn>
                  <a:cxn ang="0">
                    <a:pos x="116" y="47"/>
                  </a:cxn>
                  <a:cxn ang="0">
                    <a:pos x="118" y="58"/>
                  </a:cxn>
                  <a:cxn ang="0">
                    <a:pos x="116" y="70"/>
                  </a:cxn>
                  <a:cxn ang="0">
                    <a:pos x="113" y="81"/>
                  </a:cxn>
                  <a:cxn ang="0">
                    <a:pos x="108" y="91"/>
                  </a:cxn>
                  <a:cxn ang="0">
                    <a:pos x="100" y="100"/>
                  </a:cxn>
                  <a:cxn ang="0">
                    <a:pos x="91" y="107"/>
                  </a:cxn>
                  <a:cxn ang="0">
                    <a:pos x="82" y="113"/>
                  </a:cxn>
                  <a:cxn ang="0">
                    <a:pos x="70" y="116"/>
                  </a:cxn>
                  <a:cxn ang="0">
                    <a:pos x="59" y="117"/>
                  </a:cxn>
                  <a:cxn ang="0">
                    <a:pos x="47" y="116"/>
                  </a:cxn>
                  <a:cxn ang="0">
                    <a:pos x="36" y="113"/>
                  </a:cxn>
                  <a:cxn ang="0">
                    <a:pos x="26" y="107"/>
                  </a:cxn>
                  <a:cxn ang="0">
                    <a:pos x="17" y="100"/>
                  </a:cxn>
                  <a:cxn ang="0">
                    <a:pos x="10" y="91"/>
                  </a:cxn>
                  <a:cxn ang="0">
                    <a:pos x="5" y="81"/>
                  </a:cxn>
                  <a:cxn ang="0">
                    <a:pos x="1" y="70"/>
                  </a:cxn>
                  <a:cxn ang="0">
                    <a:pos x="0" y="58"/>
                  </a:cxn>
                  <a:cxn ang="0">
                    <a:pos x="1" y="47"/>
                  </a:cxn>
                  <a:cxn ang="0">
                    <a:pos x="5" y="36"/>
                  </a:cxn>
                  <a:cxn ang="0">
                    <a:pos x="10" y="26"/>
                  </a:cxn>
                  <a:cxn ang="0">
                    <a:pos x="17" y="17"/>
                  </a:cxn>
                  <a:cxn ang="0">
                    <a:pos x="26" y="9"/>
                  </a:cxn>
                  <a:cxn ang="0">
                    <a:pos x="36" y="4"/>
                  </a:cxn>
                  <a:cxn ang="0">
                    <a:pos x="47" y="1"/>
                  </a:cxn>
                  <a:cxn ang="0">
                    <a:pos x="59" y="0"/>
                  </a:cxn>
                </a:cxnLst>
                <a:rect l="0" t="0" r="r" b="b"/>
                <a:pathLst>
                  <a:path w="118" h="117">
                    <a:moveTo>
                      <a:pt x="59" y="0"/>
                    </a:moveTo>
                    <a:lnTo>
                      <a:pt x="70" y="1"/>
                    </a:lnTo>
                    <a:lnTo>
                      <a:pt x="82" y="4"/>
                    </a:lnTo>
                    <a:lnTo>
                      <a:pt x="91" y="9"/>
                    </a:lnTo>
                    <a:lnTo>
                      <a:pt x="100" y="17"/>
                    </a:lnTo>
                    <a:lnTo>
                      <a:pt x="108" y="26"/>
                    </a:lnTo>
                    <a:lnTo>
                      <a:pt x="113" y="36"/>
                    </a:lnTo>
                    <a:lnTo>
                      <a:pt x="116" y="47"/>
                    </a:lnTo>
                    <a:lnTo>
                      <a:pt x="118" y="58"/>
                    </a:lnTo>
                    <a:lnTo>
                      <a:pt x="116" y="70"/>
                    </a:lnTo>
                    <a:lnTo>
                      <a:pt x="113" y="81"/>
                    </a:lnTo>
                    <a:lnTo>
                      <a:pt x="108" y="91"/>
                    </a:lnTo>
                    <a:lnTo>
                      <a:pt x="100" y="100"/>
                    </a:lnTo>
                    <a:lnTo>
                      <a:pt x="91" y="107"/>
                    </a:lnTo>
                    <a:lnTo>
                      <a:pt x="82" y="113"/>
                    </a:lnTo>
                    <a:lnTo>
                      <a:pt x="70" y="116"/>
                    </a:lnTo>
                    <a:lnTo>
                      <a:pt x="59" y="117"/>
                    </a:lnTo>
                    <a:lnTo>
                      <a:pt x="47" y="116"/>
                    </a:lnTo>
                    <a:lnTo>
                      <a:pt x="36" y="113"/>
                    </a:lnTo>
                    <a:lnTo>
                      <a:pt x="26" y="107"/>
                    </a:lnTo>
                    <a:lnTo>
                      <a:pt x="17" y="100"/>
                    </a:lnTo>
                    <a:lnTo>
                      <a:pt x="10" y="91"/>
                    </a:lnTo>
                    <a:lnTo>
                      <a:pt x="5" y="81"/>
                    </a:lnTo>
                    <a:lnTo>
                      <a:pt x="1" y="70"/>
                    </a:lnTo>
                    <a:lnTo>
                      <a:pt x="0" y="58"/>
                    </a:lnTo>
                    <a:lnTo>
                      <a:pt x="1" y="47"/>
                    </a:lnTo>
                    <a:lnTo>
                      <a:pt x="5" y="36"/>
                    </a:lnTo>
                    <a:lnTo>
                      <a:pt x="10" y="26"/>
                    </a:lnTo>
                    <a:lnTo>
                      <a:pt x="17" y="17"/>
                    </a:lnTo>
                    <a:lnTo>
                      <a:pt x="26" y="9"/>
                    </a:lnTo>
                    <a:lnTo>
                      <a:pt x="36" y="4"/>
                    </a:lnTo>
                    <a:lnTo>
                      <a:pt x="47" y="1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91" name="Freeform 856"/>
              <p:cNvSpPr>
                <a:spLocks/>
              </p:cNvSpPr>
              <p:nvPr/>
            </p:nvSpPr>
            <p:spPr bwMode="auto">
              <a:xfrm>
                <a:off x="1813" y="2596"/>
                <a:ext cx="118" cy="118"/>
              </a:xfrm>
              <a:custGeom>
                <a:avLst/>
                <a:gdLst/>
                <a:ahLst/>
                <a:cxnLst>
                  <a:cxn ang="0">
                    <a:pos x="59" y="0"/>
                  </a:cxn>
                  <a:cxn ang="0">
                    <a:pos x="71" y="1"/>
                  </a:cxn>
                  <a:cxn ang="0">
                    <a:pos x="82" y="5"/>
                  </a:cxn>
                  <a:cxn ang="0">
                    <a:pos x="92" y="11"/>
                  </a:cxn>
                  <a:cxn ang="0">
                    <a:pos x="101" y="18"/>
                  </a:cxn>
                  <a:cxn ang="0">
                    <a:pos x="108" y="26"/>
                  </a:cxn>
                  <a:cxn ang="0">
                    <a:pos x="113" y="36"/>
                  </a:cxn>
                  <a:cxn ang="0">
                    <a:pos x="117" y="47"/>
                  </a:cxn>
                  <a:cxn ang="0">
                    <a:pos x="118" y="59"/>
                  </a:cxn>
                  <a:cxn ang="0">
                    <a:pos x="117" y="71"/>
                  </a:cxn>
                  <a:cxn ang="0">
                    <a:pos x="113" y="82"/>
                  </a:cxn>
                  <a:cxn ang="0">
                    <a:pos x="108" y="92"/>
                  </a:cxn>
                  <a:cxn ang="0">
                    <a:pos x="101" y="101"/>
                  </a:cxn>
                  <a:cxn ang="0">
                    <a:pos x="92" y="108"/>
                  </a:cxn>
                  <a:cxn ang="0">
                    <a:pos x="82" y="114"/>
                  </a:cxn>
                  <a:cxn ang="0">
                    <a:pos x="71" y="117"/>
                  </a:cxn>
                  <a:cxn ang="0">
                    <a:pos x="59" y="118"/>
                  </a:cxn>
                  <a:cxn ang="0">
                    <a:pos x="47" y="117"/>
                  </a:cxn>
                  <a:cxn ang="0">
                    <a:pos x="36" y="114"/>
                  </a:cxn>
                  <a:cxn ang="0">
                    <a:pos x="26" y="108"/>
                  </a:cxn>
                  <a:cxn ang="0">
                    <a:pos x="18" y="101"/>
                  </a:cxn>
                  <a:cxn ang="0">
                    <a:pos x="11" y="92"/>
                  </a:cxn>
                  <a:cxn ang="0">
                    <a:pos x="5" y="82"/>
                  </a:cxn>
                  <a:cxn ang="0">
                    <a:pos x="1" y="71"/>
                  </a:cxn>
                  <a:cxn ang="0">
                    <a:pos x="0" y="59"/>
                  </a:cxn>
                  <a:cxn ang="0">
                    <a:pos x="1" y="47"/>
                  </a:cxn>
                  <a:cxn ang="0">
                    <a:pos x="5" y="36"/>
                  </a:cxn>
                  <a:cxn ang="0">
                    <a:pos x="11" y="26"/>
                  </a:cxn>
                  <a:cxn ang="0">
                    <a:pos x="18" y="18"/>
                  </a:cxn>
                  <a:cxn ang="0">
                    <a:pos x="26" y="11"/>
                  </a:cxn>
                  <a:cxn ang="0">
                    <a:pos x="36" y="5"/>
                  </a:cxn>
                  <a:cxn ang="0">
                    <a:pos x="47" y="1"/>
                  </a:cxn>
                  <a:cxn ang="0">
                    <a:pos x="59" y="0"/>
                  </a:cxn>
                </a:cxnLst>
                <a:rect l="0" t="0" r="r" b="b"/>
                <a:pathLst>
                  <a:path w="118" h="118">
                    <a:moveTo>
                      <a:pt x="59" y="0"/>
                    </a:moveTo>
                    <a:lnTo>
                      <a:pt x="71" y="1"/>
                    </a:lnTo>
                    <a:lnTo>
                      <a:pt x="82" y="5"/>
                    </a:lnTo>
                    <a:lnTo>
                      <a:pt x="92" y="11"/>
                    </a:lnTo>
                    <a:lnTo>
                      <a:pt x="101" y="18"/>
                    </a:lnTo>
                    <a:lnTo>
                      <a:pt x="108" y="26"/>
                    </a:lnTo>
                    <a:lnTo>
                      <a:pt x="113" y="36"/>
                    </a:lnTo>
                    <a:lnTo>
                      <a:pt x="117" y="47"/>
                    </a:lnTo>
                    <a:lnTo>
                      <a:pt x="118" y="59"/>
                    </a:lnTo>
                    <a:lnTo>
                      <a:pt x="117" y="71"/>
                    </a:lnTo>
                    <a:lnTo>
                      <a:pt x="113" y="82"/>
                    </a:lnTo>
                    <a:lnTo>
                      <a:pt x="108" y="92"/>
                    </a:lnTo>
                    <a:lnTo>
                      <a:pt x="101" y="101"/>
                    </a:lnTo>
                    <a:lnTo>
                      <a:pt x="92" y="108"/>
                    </a:lnTo>
                    <a:lnTo>
                      <a:pt x="82" y="114"/>
                    </a:lnTo>
                    <a:lnTo>
                      <a:pt x="71" y="117"/>
                    </a:lnTo>
                    <a:lnTo>
                      <a:pt x="59" y="118"/>
                    </a:lnTo>
                    <a:lnTo>
                      <a:pt x="47" y="117"/>
                    </a:lnTo>
                    <a:lnTo>
                      <a:pt x="36" y="114"/>
                    </a:lnTo>
                    <a:lnTo>
                      <a:pt x="26" y="108"/>
                    </a:lnTo>
                    <a:lnTo>
                      <a:pt x="18" y="101"/>
                    </a:lnTo>
                    <a:lnTo>
                      <a:pt x="11" y="92"/>
                    </a:lnTo>
                    <a:lnTo>
                      <a:pt x="5" y="82"/>
                    </a:lnTo>
                    <a:lnTo>
                      <a:pt x="1" y="71"/>
                    </a:lnTo>
                    <a:lnTo>
                      <a:pt x="0" y="59"/>
                    </a:lnTo>
                    <a:lnTo>
                      <a:pt x="1" y="47"/>
                    </a:lnTo>
                    <a:lnTo>
                      <a:pt x="5" y="36"/>
                    </a:lnTo>
                    <a:lnTo>
                      <a:pt x="11" y="26"/>
                    </a:lnTo>
                    <a:lnTo>
                      <a:pt x="18" y="18"/>
                    </a:lnTo>
                    <a:lnTo>
                      <a:pt x="26" y="11"/>
                    </a:lnTo>
                    <a:lnTo>
                      <a:pt x="36" y="5"/>
                    </a:lnTo>
                    <a:lnTo>
                      <a:pt x="47" y="1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pic>
          <p:nvPicPr>
            <p:cNvPr id="193" name="그림 192" descr="원  외부 점선 .eps"/>
            <p:cNvPicPr>
              <a:picLocks noChangeAspect="1"/>
            </p:cNvPicPr>
            <p:nvPr/>
          </p:nvPicPr>
          <p:blipFill>
            <a:blip r:embed="rId4" cstate="print">
              <a:grayscl/>
            </a:blip>
            <a:stretch>
              <a:fillRect/>
            </a:stretch>
          </p:blipFill>
          <p:spPr>
            <a:xfrm>
              <a:off x="1062827" y="2136699"/>
              <a:ext cx="2572441" cy="2584603"/>
            </a:xfrm>
            <a:prstGeom prst="rect">
              <a:avLst/>
            </a:prstGeom>
          </p:spPr>
        </p:pic>
        <p:sp>
          <p:nvSpPr>
            <p:cNvPr id="194" name="타원 193"/>
            <p:cNvSpPr/>
            <p:nvPr/>
          </p:nvSpPr>
          <p:spPr>
            <a:xfrm>
              <a:off x="1517101" y="2597054"/>
              <a:ext cx="1663892" cy="1663892"/>
            </a:xfrm>
            <a:prstGeom prst="ellipse">
              <a:avLst/>
            </a:prstGeom>
            <a:solidFill>
              <a:srgbClr val="1FBADF"/>
            </a:solidFill>
            <a:ln>
              <a:solidFill>
                <a:srgbClr val="1FBA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95" name="TextBox 194"/>
          <p:cNvSpPr txBox="1"/>
          <p:nvPr/>
        </p:nvSpPr>
        <p:spPr>
          <a:xfrm>
            <a:off x="1554009" y="3105835"/>
            <a:ext cx="159007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9</a:t>
            </a:r>
            <a:r>
              <a:rPr lang="ko-KR" altLang="en-US" sz="3600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sz="36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81034" y="1454490"/>
            <a:ext cx="50080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1FBADF"/>
                </a:solidFill>
                <a:latin typeface="나눔고딕 ExtraBold" pitchFamily="50" charset="-127"/>
                <a:ea typeface="나눔고딕 ExtraBold" pitchFamily="50" charset="-127"/>
              </a:rPr>
              <a:t>이번 시간에 배울 내용 알아보기</a:t>
            </a:r>
            <a:endParaRPr lang="ko-KR" altLang="en-US" sz="2000" dirty="0">
              <a:solidFill>
                <a:srgbClr val="1FBADF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140" name="그룹 139"/>
          <p:cNvGrpSpPr/>
          <p:nvPr/>
        </p:nvGrpSpPr>
        <p:grpSpPr>
          <a:xfrm>
            <a:off x="8916985" y="6192000"/>
            <a:ext cx="428628" cy="428628"/>
            <a:chOff x="6701949" y="6250801"/>
            <a:chExt cx="428628" cy="428628"/>
          </a:xfrm>
        </p:grpSpPr>
        <p:sp>
          <p:nvSpPr>
            <p:cNvPr id="144" name="타원 143"/>
            <p:cNvSpPr/>
            <p:nvPr/>
          </p:nvSpPr>
          <p:spPr>
            <a:xfrm>
              <a:off x="6701949" y="6250801"/>
              <a:ext cx="428628" cy="42862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   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45" name="이등변 삼각형 144">
              <a:hlinkClick r:id="" action="ppaction://hlinkshowjump?jump=nextslide"/>
            </p:cNvPr>
            <p:cNvSpPr/>
            <p:nvPr/>
          </p:nvSpPr>
          <p:spPr>
            <a:xfrm rot="5400000">
              <a:off x="6822297" y="6393677"/>
              <a:ext cx="214314" cy="142876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pic>
        <p:nvPicPr>
          <p:cNvPr id="94" name="Picture 4" descr="C:\Users\shs\Desktop\bar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flipH="1">
            <a:off x="8209372" y="0"/>
            <a:ext cx="857256" cy="428604"/>
          </a:xfrm>
          <a:prstGeom prst="rect">
            <a:avLst/>
          </a:prstGeom>
          <a:noFill/>
        </p:spPr>
      </p:pic>
      <p:grpSp>
        <p:nvGrpSpPr>
          <p:cNvPr id="95" name="그룹 94"/>
          <p:cNvGrpSpPr/>
          <p:nvPr/>
        </p:nvGrpSpPr>
        <p:grpSpPr>
          <a:xfrm>
            <a:off x="9456440" y="0"/>
            <a:ext cx="358148" cy="596027"/>
            <a:chOff x="5595942" y="642918"/>
            <a:chExt cx="358148" cy="596027"/>
          </a:xfrm>
        </p:grpSpPr>
        <p:grpSp>
          <p:nvGrpSpPr>
            <p:cNvPr id="96" name="그룹 95"/>
            <p:cNvGrpSpPr/>
            <p:nvPr/>
          </p:nvGrpSpPr>
          <p:grpSpPr>
            <a:xfrm>
              <a:off x="5594587" y="642918"/>
              <a:ext cx="358080" cy="596027"/>
              <a:chOff x="5738819" y="665143"/>
              <a:chExt cx="288060" cy="479387"/>
            </a:xfrm>
          </p:grpSpPr>
          <p:cxnSp>
            <p:nvCxnSpPr>
              <p:cNvPr id="98" name="직선 연결선 97"/>
              <p:cNvCxnSpPr/>
              <p:nvPr/>
            </p:nvCxnSpPr>
            <p:spPr>
              <a:xfrm rot="5400000">
                <a:off x="5846733" y="700862"/>
                <a:ext cx="72232" cy="794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모서리가 둥근 직사각형 98"/>
              <p:cNvSpPr/>
              <p:nvPr/>
            </p:nvSpPr>
            <p:spPr>
              <a:xfrm>
                <a:off x="5818834" y="727074"/>
                <a:ext cx="128031" cy="98387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0" name="타원 99"/>
              <p:cNvSpPr/>
              <p:nvPr/>
            </p:nvSpPr>
            <p:spPr>
              <a:xfrm>
                <a:off x="5738819" y="856470"/>
                <a:ext cx="288060" cy="288060"/>
              </a:xfrm>
              <a:prstGeom prst="ellipse">
                <a:avLst/>
              </a:prstGeom>
              <a:gradFill flip="none" rotWithShape="1">
                <a:gsLst>
                  <a:gs pos="0">
                    <a:srgbClr val="E9EFF7"/>
                  </a:gs>
                  <a:gs pos="50000">
                    <a:srgbClr val="C1EBFF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1" name="모서리가 둥근 직사각형 100"/>
              <p:cNvSpPr/>
              <p:nvPr/>
            </p:nvSpPr>
            <p:spPr>
              <a:xfrm>
                <a:off x="5791411" y="758806"/>
                <a:ext cx="182876" cy="45719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2" name="모서리가 둥근 직사각형 101"/>
              <p:cNvSpPr/>
              <p:nvPr/>
            </p:nvSpPr>
            <p:spPr>
              <a:xfrm>
                <a:off x="5791411" y="802007"/>
                <a:ext cx="182876" cy="45719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3" name="모서리가 둥근 직사각형 102"/>
              <p:cNvSpPr/>
              <p:nvPr/>
            </p:nvSpPr>
            <p:spPr>
              <a:xfrm>
                <a:off x="5791411" y="844851"/>
                <a:ext cx="182876" cy="45719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7" name="TextBox 96"/>
            <p:cNvSpPr txBox="1"/>
            <p:nvPr/>
          </p:nvSpPr>
          <p:spPr>
            <a:xfrm>
              <a:off x="5622125" y="892334"/>
              <a:ext cx="30970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 smtClean="0">
                  <a:latin typeface="나눔고딕 ExtraBold" pitchFamily="50" charset="-127"/>
                  <a:ea typeface="나눔고딕 ExtraBold" pitchFamily="50" charset="-127"/>
                </a:rPr>
                <a:t>2</a:t>
              </a:r>
              <a:endParaRPr lang="ko-KR" altLang="en-US" sz="1600" dirty="0">
                <a:latin typeface="나눔고딕 ExtraBold" pitchFamily="50" charset="-127"/>
                <a:ea typeface="나눔고딕 ExtraBold" pitchFamily="50" charset="-127"/>
              </a:endParaRPr>
            </a:p>
          </p:txBody>
        </p:sp>
      </p:grpSp>
      <p:grpSp>
        <p:nvGrpSpPr>
          <p:cNvPr id="104" name="그룹 103"/>
          <p:cNvGrpSpPr/>
          <p:nvPr/>
        </p:nvGrpSpPr>
        <p:grpSpPr>
          <a:xfrm>
            <a:off x="9025185" y="0"/>
            <a:ext cx="358148" cy="596027"/>
            <a:chOff x="5595942" y="642918"/>
            <a:chExt cx="358148" cy="596027"/>
          </a:xfrm>
        </p:grpSpPr>
        <p:grpSp>
          <p:nvGrpSpPr>
            <p:cNvPr id="105" name="그룹 104"/>
            <p:cNvGrpSpPr/>
            <p:nvPr/>
          </p:nvGrpSpPr>
          <p:grpSpPr>
            <a:xfrm>
              <a:off x="5594587" y="642918"/>
              <a:ext cx="358080" cy="596027"/>
              <a:chOff x="5738819" y="665143"/>
              <a:chExt cx="288060" cy="479387"/>
            </a:xfrm>
          </p:grpSpPr>
          <p:cxnSp>
            <p:nvCxnSpPr>
              <p:cNvPr id="107" name="직선 연결선 106"/>
              <p:cNvCxnSpPr/>
              <p:nvPr/>
            </p:nvCxnSpPr>
            <p:spPr>
              <a:xfrm rot="5400000">
                <a:off x="5846733" y="700862"/>
                <a:ext cx="72232" cy="794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모서리가 둥근 직사각형 107"/>
              <p:cNvSpPr/>
              <p:nvPr/>
            </p:nvSpPr>
            <p:spPr>
              <a:xfrm>
                <a:off x="5818834" y="727074"/>
                <a:ext cx="128031" cy="98387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9" name="타원 108"/>
              <p:cNvSpPr/>
              <p:nvPr/>
            </p:nvSpPr>
            <p:spPr>
              <a:xfrm>
                <a:off x="5738819" y="856470"/>
                <a:ext cx="288060" cy="288060"/>
              </a:xfrm>
              <a:prstGeom prst="ellipse">
                <a:avLst/>
              </a:prstGeom>
              <a:gradFill flip="none" rotWithShape="1">
                <a:gsLst>
                  <a:gs pos="0">
                    <a:srgbClr val="E9EFF7"/>
                  </a:gs>
                  <a:gs pos="50000">
                    <a:srgbClr val="C1EBFF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모서리가 둥근 직사각형 109"/>
              <p:cNvSpPr/>
              <p:nvPr/>
            </p:nvSpPr>
            <p:spPr>
              <a:xfrm>
                <a:off x="5791411" y="758806"/>
                <a:ext cx="182876" cy="45719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" name="모서리가 둥근 직사각형 110"/>
              <p:cNvSpPr/>
              <p:nvPr/>
            </p:nvSpPr>
            <p:spPr>
              <a:xfrm>
                <a:off x="5791411" y="802007"/>
                <a:ext cx="182876" cy="45719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2" name="모서리가 둥근 직사각형 111"/>
              <p:cNvSpPr/>
              <p:nvPr/>
            </p:nvSpPr>
            <p:spPr>
              <a:xfrm>
                <a:off x="5791411" y="844851"/>
                <a:ext cx="182876" cy="45719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6" name="TextBox 105"/>
            <p:cNvSpPr txBox="1"/>
            <p:nvPr/>
          </p:nvSpPr>
          <p:spPr>
            <a:xfrm>
              <a:off x="5622125" y="892334"/>
              <a:ext cx="30970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 smtClean="0">
                  <a:latin typeface="나눔고딕 ExtraBold" pitchFamily="50" charset="-127"/>
                  <a:ea typeface="나눔고딕 ExtraBold" pitchFamily="50" charset="-127"/>
                </a:rPr>
                <a:t>1</a:t>
              </a:r>
              <a:endParaRPr lang="ko-KR" altLang="en-US" sz="1600" dirty="0">
                <a:latin typeface="나눔고딕 ExtraBold" pitchFamily="50" charset="-127"/>
                <a:ea typeface="나눔고딕 ExtraBold" pitchFamily="50" charset="-127"/>
              </a:endParaRPr>
            </a:p>
          </p:txBody>
        </p:sp>
      </p:grpSp>
      <p:grpSp>
        <p:nvGrpSpPr>
          <p:cNvPr id="114" name="그룹 113"/>
          <p:cNvGrpSpPr/>
          <p:nvPr/>
        </p:nvGrpSpPr>
        <p:grpSpPr>
          <a:xfrm>
            <a:off x="3899425" y="2889757"/>
            <a:ext cx="5147115" cy="1078486"/>
            <a:chOff x="3899425" y="3065577"/>
            <a:chExt cx="5147115" cy="1078486"/>
          </a:xfrm>
        </p:grpSpPr>
        <p:sp>
          <p:nvSpPr>
            <p:cNvPr id="115" name="제목 1"/>
            <p:cNvSpPr txBox="1">
              <a:spLocks/>
            </p:cNvSpPr>
            <p:nvPr/>
          </p:nvSpPr>
          <p:spPr>
            <a:xfrm>
              <a:off x="3921018" y="3065577"/>
              <a:ext cx="5125522" cy="65202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/>
            <a:p>
              <a:pPr lvl="0">
                <a:spcBef>
                  <a:spcPct val="0"/>
                </a:spcBef>
                <a:defRPr/>
              </a:pPr>
              <a:r>
                <a:rPr lang="ko-KR" altLang="en-US" sz="3600" dirty="0" smtClean="0">
                  <a:latin typeface="나눔고딕 ExtraBold" pitchFamily="50" charset="-127"/>
                  <a:ea typeface="나눔고딕 ExtraBold" pitchFamily="50" charset="-127"/>
                </a:rPr>
                <a:t>창의 놀이터</a:t>
              </a:r>
              <a:endParaRPr lang="ko-KR" altLang="en-US" sz="3600" dirty="0"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3899425" y="3713176"/>
              <a:ext cx="4985425" cy="430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2200" b="1">
                  <a:latin typeface="나눔고딕" pitchFamily="50" charset="-127"/>
                  <a:ea typeface="나눔고딕" pitchFamily="50" charset="-127"/>
                </a:defRPr>
              </a:lvl1pPr>
            </a:lstStyle>
            <a:p>
              <a:pPr>
                <a:defRPr/>
              </a:pPr>
              <a:r>
                <a:rPr lang="ko-KR" altLang="en-US" dirty="0" smtClean="0"/>
                <a:t>몸으로 만드는 삼각형</a:t>
              </a:r>
              <a:endParaRPr lang="en-US" altLang="ko-KR" dirty="0"/>
            </a:p>
          </p:txBody>
        </p:sp>
      </p:grpSp>
      <p:sp>
        <p:nvSpPr>
          <p:cNvPr id="59" name="모서리가 둥근 사각형 설명선 58"/>
          <p:cNvSpPr/>
          <p:nvPr/>
        </p:nvSpPr>
        <p:spPr>
          <a:xfrm>
            <a:off x="6396424" y="78558"/>
            <a:ext cx="1440000" cy="269632"/>
          </a:xfrm>
          <a:prstGeom prst="wedgeRoundRectCallout">
            <a:avLst>
              <a:gd name="adj1" fmla="val -32155"/>
              <a:gd name="adj2" fmla="val 14352"/>
              <a:gd name="adj3" fmla="val 16667"/>
            </a:avLst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『</a:t>
            </a:r>
            <a:r>
              <a:rPr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수학</a:t>
            </a:r>
            <a:r>
              <a:rPr lang="en-US" altLang="ko-KR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』</a:t>
            </a:r>
            <a:r>
              <a:rPr lang="ko-KR" altLang="en-US" sz="900" b="1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9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46~47</a:t>
            </a:r>
            <a:r>
              <a:rPr lang="ko-KR" altLang="en-US" sz="900" b="1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쪽</a:t>
            </a:r>
            <a:endParaRPr lang="ko-KR" altLang="en-US" sz="9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0173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그림 9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199716" cy="7032567"/>
          </a:xfrm>
          <a:prstGeom prst="rect">
            <a:avLst/>
          </a:prstGeom>
        </p:spPr>
      </p:pic>
      <p:grpSp>
        <p:nvGrpSpPr>
          <p:cNvPr id="3" name="그룹 2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248" name="그룹 247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249" name="타원 248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    </a:t>
                </a:r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50" name="이등변 삼각형 249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251" name="그룹 250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252" name="타원 251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    </a:t>
                </a:r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53" name="이등변 삼각형 252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7" name="TextBox 6"/>
          <p:cNvSpPr txBox="1"/>
          <p:nvPr/>
        </p:nvSpPr>
        <p:spPr>
          <a:xfrm>
            <a:off x="1928664" y="29929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57" name="그룹 56"/>
          <p:cNvGrpSpPr/>
          <p:nvPr/>
        </p:nvGrpSpPr>
        <p:grpSpPr>
          <a:xfrm>
            <a:off x="568307" y="1490400"/>
            <a:ext cx="1431865" cy="356400"/>
            <a:chOff x="985264" y="1576666"/>
            <a:chExt cx="1431865" cy="356400"/>
          </a:xfrm>
        </p:grpSpPr>
        <p:sp>
          <p:nvSpPr>
            <p:cNvPr id="58" name="TextBox 57"/>
            <p:cNvSpPr txBox="1"/>
            <p:nvPr/>
          </p:nvSpPr>
          <p:spPr>
            <a:xfrm>
              <a:off x="1301129" y="1576666"/>
              <a:ext cx="1116000" cy="3564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놀이방법</a:t>
              </a:r>
              <a:endParaRPr lang="en-US" altLang="ko-KR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grpSp>
          <p:nvGrpSpPr>
            <p:cNvPr id="59" name="그룹 58"/>
            <p:cNvGrpSpPr/>
            <p:nvPr/>
          </p:nvGrpSpPr>
          <p:grpSpPr>
            <a:xfrm>
              <a:off x="985264" y="1618407"/>
              <a:ext cx="285851" cy="285851"/>
              <a:chOff x="955249" y="1014227"/>
              <a:chExt cx="345880" cy="345880"/>
            </a:xfrm>
          </p:grpSpPr>
          <p:sp>
            <p:nvSpPr>
              <p:cNvPr id="60" name="타원 59"/>
              <p:cNvSpPr/>
              <p:nvPr/>
            </p:nvSpPr>
            <p:spPr>
              <a:xfrm>
                <a:off x="955249" y="1014227"/>
                <a:ext cx="345880" cy="345880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endParaRPr lang="ko-KR" altLang="en-US" sz="1600" b="1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92" name="갈매기형 수장 91"/>
              <p:cNvSpPr/>
              <p:nvPr/>
            </p:nvSpPr>
            <p:spPr>
              <a:xfrm>
                <a:off x="1056181" y="1090882"/>
                <a:ext cx="144016" cy="192570"/>
              </a:xfrm>
              <a:prstGeom prst="chevr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93" name="직사각형 92"/>
          <p:cNvSpPr/>
          <p:nvPr/>
        </p:nvSpPr>
        <p:spPr>
          <a:xfrm>
            <a:off x="882000" y="1846800"/>
            <a:ext cx="5580000" cy="3996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tIns="0" bIns="0" anchor="ctr">
            <a:spAutoFit/>
          </a:bodyPr>
          <a:lstStyle/>
          <a:p>
            <a:pPr marL="171450" indent="-457200" algn="just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ko-KR" altLang="en-US" sz="2000" b="1" dirty="0">
                <a:latin typeface="맑은 고딕" panose="020B0503020000020004" pitchFamily="50" charset="-127"/>
              </a:rPr>
              <a:t>선생님이 호루라기를 불며</a:t>
            </a:r>
            <a:r>
              <a:rPr lang="en-US" altLang="ko-KR" sz="2000" b="1" dirty="0">
                <a:latin typeface="맑은 고딕" panose="020B0503020000020004" pitchFamily="50" charset="-127"/>
              </a:rPr>
              <a:t> </a:t>
            </a:r>
            <a:r>
              <a:rPr lang="ko-KR" altLang="en-US" sz="2000" b="1" dirty="0">
                <a:latin typeface="맑은 고딕" panose="020B0503020000020004" pitchFamily="50" charset="-127"/>
              </a:rPr>
              <a:t>숫자를 말합니다</a:t>
            </a:r>
            <a:r>
              <a:rPr lang="en-US" altLang="ko-KR" sz="2000" b="1" dirty="0">
                <a:latin typeface="맑은 고딕" panose="020B0503020000020004" pitchFamily="50" charset="-127"/>
              </a:rPr>
              <a:t>.</a:t>
            </a:r>
          </a:p>
        </p:txBody>
      </p:sp>
      <p:sp>
        <p:nvSpPr>
          <p:cNvPr id="94" name="직사각형 93"/>
          <p:cNvSpPr/>
          <p:nvPr/>
        </p:nvSpPr>
        <p:spPr>
          <a:xfrm>
            <a:off x="3996000" y="2246400"/>
            <a:ext cx="5328000" cy="9144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tIns="0" bIns="0" anchor="ctr">
            <a:spAutoFit/>
          </a:bodyPr>
          <a:lstStyle/>
          <a:p>
            <a:pPr marL="457200" indent="-457200" algn="just">
              <a:lnSpc>
                <a:spcPct val="150000"/>
              </a:lnSpc>
              <a:buFont typeface="+mj-ea"/>
              <a:buAutoNum type="circleNumDbPlain" startAt="2"/>
              <a:defRPr/>
            </a:pPr>
            <a:r>
              <a:rPr lang="ko-KR" altLang="en-US" sz="2000" b="1" spc="-12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모둠별로</a:t>
            </a:r>
            <a:r>
              <a:rPr lang="ko-KR" altLang="en-US" sz="2000" b="1" spc="-12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선생님이 </a:t>
            </a:r>
            <a:r>
              <a:rPr lang="ko-KR" altLang="en-US" sz="2000" b="1" spc="-12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말한 사람 수만큼 </a:t>
            </a:r>
            <a:r>
              <a:rPr lang="ko-KR" altLang="en-US" sz="2000" b="1" spc="-12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모둠</a:t>
            </a:r>
            <a:r>
              <a:rPr lang="ko-KR" altLang="en-US" sz="2000" b="1" spc="-12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친구들이 모여 </a:t>
            </a:r>
            <a:r>
              <a:rPr lang="en-US" altLang="ko-KR" sz="20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20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초 안에 삼각형을 </a:t>
            </a:r>
            <a:r>
              <a:rPr lang="ko-KR" altLang="en-US" sz="2000" b="1" spc="-15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만듭니다</a:t>
            </a:r>
            <a:r>
              <a:rPr lang="en-US" altLang="ko-KR" sz="2000" b="1" spc="-15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20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6" name="직사각형 95"/>
          <p:cNvSpPr/>
          <p:nvPr/>
        </p:nvSpPr>
        <p:spPr>
          <a:xfrm>
            <a:off x="3996000" y="3160800"/>
            <a:ext cx="5328000" cy="18396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tIns="0" bIns="0" anchor="ctr">
            <a:spAutoFit/>
          </a:bodyPr>
          <a:lstStyle/>
          <a:p>
            <a:pPr marL="457200" indent="-457200" algn="just">
              <a:lnSpc>
                <a:spcPct val="150000"/>
              </a:lnSpc>
              <a:buFont typeface="+mj-ea"/>
              <a:buAutoNum type="circleNumDbPlain" startAt="3"/>
              <a:tabLst>
                <a:tab pos="355600" algn="l"/>
                <a:tab pos="449263" algn="l"/>
              </a:tabLst>
              <a:defRPr/>
            </a:pPr>
            <a:r>
              <a:rPr lang="ko-KR" altLang="en-US" sz="20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모둠이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만든 삼각형의 이름과 그 까닭을 말합니다</a:t>
            </a: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삼각형의 이름과 까닭을 말한 </a:t>
            </a:r>
            <a:r>
              <a:rPr lang="ko-KR" altLang="en-US" sz="20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모둠은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점</a:t>
            </a: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말하지 못한 </a:t>
            </a:r>
            <a:r>
              <a:rPr lang="ko-KR" altLang="en-US" sz="20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모둠은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점을 얻습니다</a:t>
            </a: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9" name="직사각형 98"/>
          <p:cNvSpPr/>
          <p:nvPr/>
        </p:nvSpPr>
        <p:spPr>
          <a:xfrm>
            <a:off x="3996000" y="5000400"/>
            <a:ext cx="5328000" cy="9144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tIns="0" bIns="0" anchor="ctr">
            <a:spAutoFit/>
          </a:bodyPr>
          <a:lstStyle/>
          <a:p>
            <a:pPr marL="457200" indent="-457200" algn="just">
              <a:lnSpc>
                <a:spcPct val="150000"/>
              </a:lnSpc>
              <a:buFont typeface="+mj-ea"/>
              <a:buAutoNum type="circleNumDbPlain" startAt="4"/>
              <a:tabLst>
                <a:tab pos="355600" algn="l"/>
                <a:tab pos="449263" algn="l"/>
              </a:tabLst>
              <a:defRPr/>
            </a:pPr>
            <a:r>
              <a:rPr lang="ko-KR" altLang="en-US" sz="2000" b="1" spc="-1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모둠이</a:t>
            </a:r>
            <a:r>
              <a:rPr lang="ko-KR" altLang="en-US" sz="2000" b="1" spc="-1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b="1" spc="-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만든 삼각형의</a:t>
            </a:r>
            <a:r>
              <a:rPr lang="en-US" altLang="ko-KR" sz="2000" b="1" spc="-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b="1" spc="-1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이름을 말하지 못한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경우에는 다른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모둠에게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기회를 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줍니다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166" name="그룹 165"/>
          <p:cNvGrpSpPr/>
          <p:nvPr/>
        </p:nvGrpSpPr>
        <p:grpSpPr>
          <a:xfrm>
            <a:off x="8209372" y="0"/>
            <a:ext cx="1605216" cy="680156"/>
            <a:chOff x="8209372" y="0"/>
            <a:chExt cx="1605216" cy="680156"/>
          </a:xfrm>
        </p:grpSpPr>
        <p:grpSp>
          <p:nvGrpSpPr>
            <p:cNvPr id="167" name="그룹 166"/>
            <p:cNvGrpSpPr/>
            <p:nvPr/>
          </p:nvGrpSpPr>
          <p:grpSpPr>
            <a:xfrm>
              <a:off x="9025105" y="0"/>
              <a:ext cx="358148" cy="680156"/>
              <a:chOff x="6869645" y="0"/>
              <a:chExt cx="358148" cy="680156"/>
            </a:xfrm>
          </p:grpSpPr>
          <p:grpSp>
            <p:nvGrpSpPr>
              <p:cNvPr id="178" name="그룹 177"/>
              <p:cNvGrpSpPr/>
              <p:nvPr/>
            </p:nvGrpSpPr>
            <p:grpSpPr>
              <a:xfrm>
                <a:off x="6869645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80" name="직선 연결선 179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1" name="모서리가 둥근 직사각형 180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2" name="타원 181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3" name="모서리가 둥근 직사각형 182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4" name="모서리가 둥근 직사각형 183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5" name="모서리가 둥근 직사각형 184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79" name="TextBox 178"/>
              <p:cNvSpPr txBox="1"/>
              <p:nvPr/>
            </p:nvSpPr>
            <p:spPr>
              <a:xfrm>
                <a:off x="6895173" y="338569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solidFill>
                      <a:srgbClr val="C00000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1600" dirty="0">
                  <a:solidFill>
                    <a:srgbClr val="C00000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68" name="그룹 167"/>
            <p:cNvGrpSpPr/>
            <p:nvPr/>
          </p:nvGrpSpPr>
          <p:grpSpPr>
            <a:xfrm>
              <a:off x="9456440" y="0"/>
              <a:ext cx="358148" cy="596027"/>
              <a:chOff x="5595942" y="642918"/>
              <a:chExt cx="358148" cy="596027"/>
            </a:xfrm>
          </p:grpSpPr>
          <p:grpSp>
            <p:nvGrpSpPr>
              <p:cNvPr id="170" name="그룹 169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72" name="직선 연결선 171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3" name="모서리가 둥근 직사각형 172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4" name="타원 173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5" name="모서리가 둥근 직사각형 174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6" name="모서리가 둥근 직사각형 175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7" name="모서리가 둥근 직사각형 176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71" name="TextBox 170">
                <a:hlinkClick r:id="rId3" action="ppaction://hlinksldjump"/>
              </p:cNvPr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pic>
          <p:nvPicPr>
            <p:cNvPr id="169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 flipH="1">
              <a:off x="8209372" y="0"/>
              <a:ext cx="857256" cy="428604"/>
            </a:xfrm>
            <a:prstGeom prst="rect">
              <a:avLst/>
            </a:prstGeom>
            <a:noFill/>
          </p:spPr>
        </p:pic>
      </p:grpSp>
      <p:sp>
        <p:nvSpPr>
          <p:cNvPr id="217" name="직사각형 216"/>
          <p:cNvSpPr/>
          <p:nvPr/>
        </p:nvSpPr>
        <p:spPr>
          <a:xfrm>
            <a:off x="0" y="0"/>
            <a:ext cx="8378342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8" name="모서리가 둥근 직사각형 217"/>
          <p:cNvSpPr/>
          <p:nvPr/>
        </p:nvSpPr>
        <p:spPr>
          <a:xfrm>
            <a:off x="1381100" y="71438"/>
            <a:ext cx="2131740" cy="285728"/>
          </a:xfrm>
          <a:prstGeom prst="roundRect">
            <a:avLst>
              <a:gd name="adj" fmla="val 30001"/>
            </a:avLst>
          </a:prstGeom>
          <a:solidFill>
            <a:srgbClr val="008B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창의 놀이터</a:t>
            </a:r>
            <a:endParaRPr lang="ko-KR" altLang="en-US" sz="14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219" name="그룹 218"/>
          <p:cNvGrpSpPr/>
          <p:nvPr/>
        </p:nvGrpSpPr>
        <p:grpSpPr>
          <a:xfrm>
            <a:off x="3286057" y="12893"/>
            <a:ext cx="709943" cy="630025"/>
            <a:chOff x="4421184" y="12893"/>
            <a:chExt cx="709943" cy="630025"/>
          </a:xfrm>
        </p:grpSpPr>
        <p:pic>
          <p:nvPicPr>
            <p:cNvPr id="220" name="Picture 2" descr="C:\Users\shs\Desktop\Untitled4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4421184" y="12893"/>
              <a:ext cx="611530" cy="560175"/>
            </a:xfrm>
            <a:prstGeom prst="rect">
              <a:avLst/>
            </a:prstGeom>
            <a:noFill/>
          </p:spPr>
        </p:pic>
        <p:sp>
          <p:nvSpPr>
            <p:cNvPr id="221" name="직사각형 220"/>
            <p:cNvSpPr/>
            <p:nvPr/>
          </p:nvSpPr>
          <p:spPr>
            <a:xfrm>
              <a:off x="4421184" y="428604"/>
              <a:ext cx="709943" cy="214314"/>
            </a:xfrm>
            <a:prstGeom prst="rect">
              <a:avLst/>
            </a:prstGeom>
            <a:solidFill>
              <a:srgbClr val="C1D5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22" name="그룹 221"/>
          <p:cNvGrpSpPr/>
          <p:nvPr/>
        </p:nvGrpSpPr>
        <p:grpSpPr>
          <a:xfrm>
            <a:off x="23778" y="428604"/>
            <a:ext cx="857256" cy="285752"/>
            <a:chOff x="1381100" y="571480"/>
            <a:chExt cx="1143008" cy="285752"/>
          </a:xfrm>
        </p:grpSpPr>
        <p:pic>
          <p:nvPicPr>
            <p:cNvPr id="223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 flipH="1">
              <a:off x="1952604" y="571480"/>
              <a:ext cx="571504" cy="285752"/>
            </a:xfrm>
            <a:prstGeom prst="rect">
              <a:avLst/>
            </a:prstGeom>
            <a:noFill/>
          </p:spPr>
        </p:pic>
        <p:pic>
          <p:nvPicPr>
            <p:cNvPr id="224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381100" y="571480"/>
              <a:ext cx="571504" cy="285752"/>
            </a:xfrm>
            <a:prstGeom prst="rect">
              <a:avLst/>
            </a:prstGeom>
            <a:noFill/>
          </p:spPr>
        </p:pic>
      </p:grpSp>
      <p:sp>
        <p:nvSpPr>
          <p:cNvPr id="225" name="TextBox 224"/>
          <p:cNvSpPr txBox="1"/>
          <p:nvPr/>
        </p:nvSpPr>
        <p:spPr>
          <a:xfrm>
            <a:off x="111778" y="-111150"/>
            <a:ext cx="4764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spc="-10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9</a:t>
            </a:r>
            <a:endParaRPr lang="ko-KR" altLang="en-US" sz="5400" spc="-10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226" name="TextBox 225"/>
          <p:cNvSpPr txBox="1"/>
          <p:nvPr/>
        </p:nvSpPr>
        <p:spPr>
          <a:xfrm>
            <a:off x="763623" y="2214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549196" y="954000"/>
            <a:ext cx="5616646" cy="535531"/>
            <a:chOff x="549196" y="954000"/>
            <a:chExt cx="5616646" cy="535531"/>
          </a:xfrm>
        </p:grpSpPr>
        <p:sp>
          <p:nvSpPr>
            <p:cNvPr id="95" name="TextBox 94"/>
            <p:cNvSpPr txBox="1"/>
            <p:nvPr/>
          </p:nvSpPr>
          <p:spPr>
            <a:xfrm>
              <a:off x="989016" y="954000"/>
              <a:ext cx="5176826" cy="5355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225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몸으로</a:t>
              </a:r>
              <a:r>
                <a:rPr lang="ko-KR" altLang="en-US" sz="24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삼각형 모양을 만들어 봅시다</a:t>
              </a:r>
              <a:r>
                <a:rPr lang="en-US" altLang="ko-KR" sz="24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9196" y="989292"/>
              <a:ext cx="377985" cy="377985"/>
            </a:xfrm>
            <a:prstGeom prst="rect">
              <a:avLst/>
            </a:prstGeom>
          </p:spPr>
        </p:pic>
        <p:sp>
          <p:nvSpPr>
            <p:cNvPr id="98" name="TextBox 97"/>
            <p:cNvSpPr txBox="1"/>
            <p:nvPr/>
          </p:nvSpPr>
          <p:spPr>
            <a:xfrm>
              <a:off x="579437" y="978229"/>
              <a:ext cx="31750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95685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75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 animBg="1"/>
      <p:bldP spid="94" grpId="0" animBg="1"/>
      <p:bldP spid="96" grpId="0" animBg="1"/>
      <p:bldP spid="9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그림 9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59" t="30793" r="1318" b="2733"/>
          <a:stretch/>
        </p:blipFill>
        <p:spPr>
          <a:xfrm>
            <a:off x="-15552" y="-27384"/>
            <a:ext cx="9937104" cy="6912768"/>
          </a:xfrm>
          <a:prstGeom prst="rect">
            <a:avLst/>
          </a:prstGeom>
        </p:spPr>
      </p:pic>
      <p:grpSp>
        <p:nvGrpSpPr>
          <p:cNvPr id="3" name="그룹 2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248" name="그룹 247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249" name="타원 248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50" name="이등변 삼각형 249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251" name="그룹 250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252" name="타원 251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53" name="이등변 삼각형 252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126" name="그룹 125"/>
          <p:cNvGrpSpPr/>
          <p:nvPr/>
        </p:nvGrpSpPr>
        <p:grpSpPr>
          <a:xfrm>
            <a:off x="0" y="0"/>
            <a:ext cx="8371018" cy="714356"/>
            <a:chOff x="0" y="0"/>
            <a:chExt cx="8371018" cy="714356"/>
          </a:xfrm>
        </p:grpSpPr>
        <p:sp>
          <p:nvSpPr>
            <p:cNvPr id="2" name="직사각형 1"/>
            <p:cNvSpPr/>
            <p:nvPr/>
          </p:nvSpPr>
          <p:spPr>
            <a:xfrm>
              <a:off x="0" y="0"/>
              <a:ext cx="8371018" cy="428604"/>
            </a:xfrm>
            <a:prstGeom prst="rect">
              <a:avLst/>
            </a:prstGeom>
            <a:solidFill>
              <a:srgbClr val="1FBA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22" name="그룹 121"/>
            <p:cNvGrpSpPr/>
            <p:nvPr/>
          </p:nvGrpSpPr>
          <p:grpSpPr>
            <a:xfrm>
              <a:off x="23778" y="428604"/>
              <a:ext cx="857256" cy="285752"/>
              <a:chOff x="1381100" y="571480"/>
              <a:chExt cx="1143008" cy="285752"/>
            </a:xfrm>
          </p:grpSpPr>
          <p:pic>
            <p:nvPicPr>
              <p:cNvPr id="118" name="Picture 4" descr="C:\Users\shs\Desktop\bar2.png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 flipH="1">
                <a:off x="1952604" y="571480"/>
                <a:ext cx="571504" cy="285752"/>
              </a:xfrm>
              <a:prstGeom prst="rect">
                <a:avLst/>
              </a:prstGeom>
              <a:noFill/>
            </p:spPr>
          </p:pic>
          <p:pic>
            <p:nvPicPr>
              <p:cNvPr id="121" name="Picture 4" descr="C:\Users\shs\Desktop\bar2.png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1381100" y="571480"/>
                <a:ext cx="571504" cy="285752"/>
              </a:xfrm>
              <a:prstGeom prst="rect">
                <a:avLst/>
              </a:prstGeom>
              <a:noFill/>
            </p:spPr>
          </p:pic>
        </p:grpSp>
        <p:sp>
          <p:nvSpPr>
            <p:cNvPr id="125" name="TextBox 124"/>
            <p:cNvSpPr txBox="1"/>
            <p:nvPr/>
          </p:nvSpPr>
          <p:spPr>
            <a:xfrm>
              <a:off x="763623" y="22144"/>
              <a:ext cx="6174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 err="1" smtClean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rPr>
                <a:t>차시</a:t>
              </a:r>
              <a:endParaRPr lang="ko-KR" altLang="en-US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endParaRPr>
            </a:p>
          </p:txBody>
        </p:sp>
      </p:grpSp>
      <p:sp>
        <p:nvSpPr>
          <p:cNvPr id="503" name="TextBox 502"/>
          <p:cNvSpPr txBox="1"/>
          <p:nvPr/>
        </p:nvSpPr>
        <p:spPr>
          <a:xfrm>
            <a:off x="111778" y="-111150"/>
            <a:ext cx="4764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spc="-1000" dirty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9</a:t>
            </a:r>
            <a:endParaRPr lang="ko-KR" altLang="en-US" sz="5400" spc="-10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57" name="그룹 56"/>
          <p:cNvGrpSpPr/>
          <p:nvPr/>
        </p:nvGrpSpPr>
        <p:grpSpPr>
          <a:xfrm>
            <a:off x="8209372" y="0"/>
            <a:ext cx="1605033" cy="680156"/>
            <a:chOff x="8209372" y="0"/>
            <a:chExt cx="1605033" cy="680156"/>
          </a:xfrm>
        </p:grpSpPr>
        <p:grpSp>
          <p:nvGrpSpPr>
            <p:cNvPr id="58" name="그룹 57"/>
            <p:cNvGrpSpPr/>
            <p:nvPr/>
          </p:nvGrpSpPr>
          <p:grpSpPr>
            <a:xfrm>
              <a:off x="9456257" y="0"/>
              <a:ext cx="358148" cy="680156"/>
              <a:chOff x="7207415" y="0"/>
              <a:chExt cx="358148" cy="680156"/>
            </a:xfrm>
          </p:grpSpPr>
          <p:grpSp>
            <p:nvGrpSpPr>
              <p:cNvPr id="99" name="그룹 98"/>
              <p:cNvGrpSpPr/>
              <p:nvPr/>
            </p:nvGrpSpPr>
            <p:grpSpPr>
              <a:xfrm>
                <a:off x="7207415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10" name="직선 연결선 109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1" name="모서리가 둥근 직사각형 110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2" name="타원 111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3" name="모서리가 둥근 직사각형 112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4" name="모서리가 둥근 직사각형 113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5" name="모서리가 둥근 직사각형 114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9" name="TextBox 108"/>
              <p:cNvSpPr txBox="1"/>
              <p:nvPr/>
            </p:nvSpPr>
            <p:spPr>
              <a:xfrm>
                <a:off x="7244339" y="338316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solidFill>
                      <a:srgbClr val="C00000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1600" dirty="0">
                  <a:solidFill>
                    <a:srgbClr val="C00000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pic>
          <p:nvPicPr>
            <p:cNvPr id="59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8209372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60" name="그룹 59"/>
            <p:cNvGrpSpPr/>
            <p:nvPr/>
          </p:nvGrpSpPr>
          <p:grpSpPr>
            <a:xfrm>
              <a:off x="9025185" y="0"/>
              <a:ext cx="358148" cy="596027"/>
              <a:chOff x="5595942" y="642918"/>
              <a:chExt cx="358148" cy="596027"/>
            </a:xfrm>
          </p:grpSpPr>
          <p:grpSp>
            <p:nvGrpSpPr>
              <p:cNvPr id="63" name="그룹 62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93" name="직선 연결선 92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4" name="모서리가 둥근 직사각형 93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5" name="타원 94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6" name="모서리가 둥근 직사각형 95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7" name="모서리가 둥근 직사각형 96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8" name="모서리가 둥근 직사각형 97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92" name="TextBox 91">
                <a:hlinkClick r:id="rId4" action="ppaction://hlinksldjump"/>
              </p:cNvPr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sp>
        <p:nvSpPr>
          <p:cNvPr id="116" name="모서리가 둥근 직사각형 115"/>
          <p:cNvSpPr/>
          <p:nvPr/>
        </p:nvSpPr>
        <p:spPr>
          <a:xfrm>
            <a:off x="1381100" y="71438"/>
            <a:ext cx="2131740" cy="285728"/>
          </a:xfrm>
          <a:prstGeom prst="roundRect">
            <a:avLst>
              <a:gd name="adj" fmla="val 30001"/>
            </a:avLst>
          </a:prstGeom>
          <a:solidFill>
            <a:srgbClr val="008B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창의 놀이터</a:t>
            </a:r>
            <a:endParaRPr lang="ko-KR" altLang="en-US" sz="14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117" name="그룹 116"/>
          <p:cNvGrpSpPr/>
          <p:nvPr/>
        </p:nvGrpSpPr>
        <p:grpSpPr>
          <a:xfrm>
            <a:off x="3226483" y="12893"/>
            <a:ext cx="709943" cy="630025"/>
            <a:chOff x="4361610" y="12893"/>
            <a:chExt cx="709943" cy="630025"/>
          </a:xfrm>
        </p:grpSpPr>
        <p:pic>
          <p:nvPicPr>
            <p:cNvPr id="119" name="Picture 2" descr="C:\Users\shs\Desktop\Untitled4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4421184" y="12893"/>
              <a:ext cx="611530" cy="560175"/>
            </a:xfrm>
            <a:prstGeom prst="rect">
              <a:avLst/>
            </a:prstGeom>
            <a:noFill/>
          </p:spPr>
        </p:pic>
        <p:sp>
          <p:nvSpPr>
            <p:cNvPr id="120" name="직사각형 119"/>
            <p:cNvSpPr/>
            <p:nvPr/>
          </p:nvSpPr>
          <p:spPr>
            <a:xfrm>
              <a:off x="4361610" y="428604"/>
              <a:ext cx="709943" cy="214314"/>
            </a:xfrm>
            <a:prstGeom prst="rect">
              <a:avLst/>
            </a:prstGeom>
            <a:solidFill>
              <a:srgbClr val="88AB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549196" y="954000"/>
            <a:ext cx="7351820" cy="507831"/>
            <a:chOff x="549196" y="954000"/>
            <a:chExt cx="7351820" cy="507831"/>
          </a:xfrm>
        </p:grpSpPr>
        <p:grpSp>
          <p:nvGrpSpPr>
            <p:cNvPr id="5" name="그룹 4"/>
            <p:cNvGrpSpPr/>
            <p:nvPr/>
          </p:nvGrpSpPr>
          <p:grpSpPr>
            <a:xfrm>
              <a:off x="549196" y="978229"/>
              <a:ext cx="377985" cy="400110"/>
              <a:chOff x="549196" y="978229"/>
              <a:chExt cx="377985" cy="400110"/>
            </a:xfrm>
          </p:grpSpPr>
          <p:pic>
            <p:nvPicPr>
              <p:cNvPr id="65" name="그림 64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49196" y="989292"/>
                <a:ext cx="377985" cy="377985"/>
              </a:xfrm>
              <a:prstGeom prst="rect">
                <a:avLst/>
              </a:prstGeom>
            </p:spPr>
          </p:pic>
          <p:sp>
            <p:nvSpPr>
              <p:cNvPr id="66" name="TextBox 65"/>
              <p:cNvSpPr txBox="1"/>
              <p:nvPr/>
            </p:nvSpPr>
            <p:spPr>
              <a:xfrm>
                <a:off x="579437" y="978229"/>
                <a:ext cx="31750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 smtClean="0">
                    <a:solidFill>
                      <a:schemeClr val="bg1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2000" dirty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sp>
          <p:nvSpPr>
            <p:cNvPr id="67" name="TextBox 66"/>
            <p:cNvSpPr txBox="1"/>
            <p:nvPr/>
          </p:nvSpPr>
          <p:spPr>
            <a:xfrm>
              <a:off x="989016" y="954000"/>
              <a:ext cx="6912000" cy="50783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225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우리 </a:t>
              </a:r>
              <a:r>
                <a:rPr lang="ko-KR" altLang="en-US" sz="2250" b="1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반 모든</a:t>
              </a:r>
              <a:r>
                <a:rPr lang="en-US" altLang="ko-KR" sz="2250" b="1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2250" b="1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친구들과 함께 삼각형을 </a:t>
              </a:r>
              <a:r>
                <a:rPr lang="ko-KR" altLang="en-US" sz="225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만들어 봅시다</a:t>
              </a:r>
              <a:r>
                <a:rPr lang="en-US" altLang="ko-KR" sz="225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225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03541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" name="Group 4"/>
          <p:cNvGrpSpPr>
            <a:grpSpLocks noChangeAspect="1"/>
          </p:cNvGrpSpPr>
          <p:nvPr/>
        </p:nvGrpSpPr>
        <p:grpSpPr bwMode="auto">
          <a:xfrm>
            <a:off x="-142908" y="5643578"/>
            <a:ext cx="10239444" cy="1214422"/>
            <a:chOff x="270" y="1710"/>
            <a:chExt cx="5753" cy="647"/>
          </a:xfrm>
          <a:solidFill>
            <a:srgbClr val="1FBADF"/>
          </a:solidFill>
        </p:grpSpPr>
        <p:sp>
          <p:nvSpPr>
            <p:cNvPr id="258" name="Freeform 6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4896" y="0"/>
                </a:cxn>
                <a:cxn ang="0">
                  <a:pos x="4909" y="2"/>
                </a:cxn>
                <a:cxn ang="0">
                  <a:pos x="4914" y="2"/>
                </a:cxn>
                <a:cxn ang="0">
                  <a:pos x="5753" y="2"/>
                </a:cxn>
                <a:cxn ang="0">
                  <a:pos x="5753" y="28"/>
                </a:cxn>
                <a:cxn ang="0">
                  <a:pos x="5741" y="617"/>
                </a:cxn>
                <a:cxn ang="0">
                  <a:pos x="0" y="617"/>
                </a:cxn>
                <a:cxn ang="0">
                  <a:pos x="0" y="265"/>
                </a:cxn>
                <a:cxn ang="0">
                  <a:pos x="4210" y="265"/>
                </a:cxn>
                <a:cxn ang="0">
                  <a:pos x="4263" y="265"/>
                </a:cxn>
                <a:cxn ang="0">
                  <a:pos x="4315" y="265"/>
                </a:cxn>
                <a:cxn ang="0">
                  <a:pos x="4366" y="265"/>
                </a:cxn>
                <a:cxn ang="0">
                  <a:pos x="4416" y="265"/>
                </a:cxn>
                <a:cxn ang="0">
                  <a:pos x="4462" y="261"/>
                </a:cxn>
                <a:cxn ang="0">
                  <a:pos x="4502" y="256"/>
                </a:cxn>
                <a:cxn ang="0">
                  <a:pos x="4539" y="247"/>
                </a:cxn>
                <a:cxn ang="0">
                  <a:pos x="4568" y="235"/>
                </a:cxn>
                <a:cxn ang="0">
                  <a:pos x="4589" y="217"/>
                </a:cxn>
                <a:cxn ang="0">
                  <a:pos x="4603" y="201"/>
                </a:cxn>
                <a:cxn ang="0">
                  <a:pos x="4615" y="183"/>
                </a:cxn>
                <a:cxn ang="0">
                  <a:pos x="4629" y="166"/>
                </a:cxn>
                <a:cxn ang="0">
                  <a:pos x="4640" y="150"/>
                </a:cxn>
                <a:cxn ang="0">
                  <a:pos x="4648" y="136"/>
                </a:cxn>
                <a:cxn ang="0">
                  <a:pos x="4654" y="127"/>
                </a:cxn>
                <a:cxn ang="0">
                  <a:pos x="4655" y="123"/>
                </a:cxn>
                <a:cxn ang="0">
                  <a:pos x="4676" y="88"/>
                </a:cxn>
                <a:cxn ang="0">
                  <a:pos x="4703" y="62"/>
                </a:cxn>
                <a:cxn ang="0">
                  <a:pos x="4732" y="41"/>
                </a:cxn>
                <a:cxn ang="0">
                  <a:pos x="4762" y="25"/>
                </a:cxn>
                <a:cxn ang="0">
                  <a:pos x="4795" y="14"/>
                </a:cxn>
                <a:cxn ang="0">
                  <a:pos x="4825" y="7"/>
                </a:cxn>
                <a:cxn ang="0">
                  <a:pos x="4853" y="4"/>
                </a:cxn>
                <a:cxn ang="0">
                  <a:pos x="4877" y="2"/>
                </a:cxn>
                <a:cxn ang="0">
                  <a:pos x="4896" y="0"/>
                </a:cxn>
              </a:cxnLst>
              <a:rect l="0" t="0" r="r" b="b"/>
              <a:pathLst>
                <a:path w="5753" h="617">
                  <a:moveTo>
                    <a:pt x="4896" y="0"/>
                  </a:moveTo>
                  <a:lnTo>
                    <a:pt x="4909" y="2"/>
                  </a:lnTo>
                  <a:lnTo>
                    <a:pt x="4914" y="2"/>
                  </a:lnTo>
                  <a:lnTo>
                    <a:pt x="5753" y="2"/>
                  </a:lnTo>
                  <a:lnTo>
                    <a:pt x="5753" y="28"/>
                  </a:lnTo>
                  <a:lnTo>
                    <a:pt x="5741" y="617"/>
                  </a:lnTo>
                  <a:lnTo>
                    <a:pt x="0" y="617"/>
                  </a:lnTo>
                  <a:lnTo>
                    <a:pt x="0" y="265"/>
                  </a:lnTo>
                  <a:lnTo>
                    <a:pt x="4210" y="265"/>
                  </a:lnTo>
                  <a:lnTo>
                    <a:pt x="4263" y="265"/>
                  </a:lnTo>
                  <a:lnTo>
                    <a:pt x="4315" y="265"/>
                  </a:lnTo>
                  <a:lnTo>
                    <a:pt x="4366" y="265"/>
                  </a:lnTo>
                  <a:lnTo>
                    <a:pt x="4416" y="265"/>
                  </a:lnTo>
                  <a:lnTo>
                    <a:pt x="4462" y="261"/>
                  </a:lnTo>
                  <a:lnTo>
                    <a:pt x="4502" y="256"/>
                  </a:lnTo>
                  <a:lnTo>
                    <a:pt x="4539" y="247"/>
                  </a:lnTo>
                  <a:lnTo>
                    <a:pt x="4568" y="235"/>
                  </a:lnTo>
                  <a:lnTo>
                    <a:pt x="4589" y="217"/>
                  </a:lnTo>
                  <a:lnTo>
                    <a:pt x="4603" y="201"/>
                  </a:lnTo>
                  <a:lnTo>
                    <a:pt x="4615" y="183"/>
                  </a:lnTo>
                  <a:lnTo>
                    <a:pt x="4629" y="166"/>
                  </a:lnTo>
                  <a:lnTo>
                    <a:pt x="4640" y="150"/>
                  </a:lnTo>
                  <a:lnTo>
                    <a:pt x="4648" y="136"/>
                  </a:lnTo>
                  <a:lnTo>
                    <a:pt x="4654" y="127"/>
                  </a:lnTo>
                  <a:lnTo>
                    <a:pt x="4655" y="123"/>
                  </a:lnTo>
                  <a:lnTo>
                    <a:pt x="4676" y="88"/>
                  </a:lnTo>
                  <a:lnTo>
                    <a:pt x="4703" y="62"/>
                  </a:lnTo>
                  <a:lnTo>
                    <a:pt x="4732" y="41"/>
                  </a:lnTo>
                  <a:lnTo>
                    <a:pt x="4762" y="25"/>
                  </a:lnTo>
                  <a:lnTo>
                    <a:pt x="4795" y="14"/>
                  </a:lnTo>
                  <a:lnTo>
                    <a:pt x="4825" y="7"/>
                  </a:lnTo>
                  <a:lnTo>
                    <a:pt x="4853" y="4"/>
                  </a:lnTo>
                  <a:lnTo>
                    <a:pt x="4877" y="2"/>
                  </a:lnTo>
                  <a:lnTo>
                    <a:pt x="48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857" y="0"/>
                </a:cxn>
                <a:cxn ang="0">
                  <a:pos x="876" y="2"/>
                </a:cxn>
                <a:cxn ang="0">
                  <a:pos x="901" y="4"/>
                </a:cxn>
                <a:cxn ang="0">
                  <a:pos x="929" y="7"/>
                </a:cxn>
                <a:cxn ang="0">
                  <a:pos x="960" y="14"/>
                </a:cxn>
                <a:cxn ang="0">
                  <a:pos x="991" y="25"/>
                </a:cxn>
                <a:cxn ang="0">
                  <a:pos x="1023" y="41"/>
                </a:cxn>
                <a:cxn ang="0">
                  <a:pos x="1051" y="62"/>
                </a:cxn>
                <a:cxn ang="0">
                  <a:pos x="1077" y="88"/>
                </a:cxn>
                <a:cxn ang="0">
                  <a:pos x="1098" y="123"/>
                </a:cxn>
                <a:cxn ang="0">
                  <a:pos x="1100" y="127"/>
                </a:cxn>
                <a:cxn ang="0">
                  <a:pos x="1107" y="136"/>
                </a:cxn>
                <a:cxn ang="0">
                  <a:pos x="1114" y="150"/>
                </a:cxn>
                <a:cxn ang="0">
                  <a:pos x="1126" y="166"/>
                </a:cxn>
                <a:cxn ang="0">
                  <a:pos x="1138" y="183"/>
                </a:cxn>
                <a:cxn ang="0">
                  <a:pos x="1150" y="201"/>
                </a:cxn>
                <a:cxn ang="0">
                  <a:pos x="1164" y="217"/>
                </a:cxn>
                <a:cxn ang="0">
                  <a:pos x="1185" y="235"/>
                </a:cxn>
                <a:cxn ang="0">
                  <a:pos x="1215" y="247"/>
                </a:cxn>
                <a:cxn ang="0">
                  <a:pos x="1252" y="256"/>
                </a:cxn>
                <a:cxn ang="0">
                  <a:pos x="1293" y="261"/>
                </a:cxn>
                <a:cxn ang="0">
                  <a:pos x="1339" y="265"/>
                </a:cxn>
                <a:cxn ang="0">
                  <a:pos x="1388" y="265"/>
                </a:cxn>
                <a:cxn ang="0">
                  <a:pos x="1438" y="265"/>
                </a:cxn>
                <a:cxn ang="0">
                  <a:pos x="1491" y="265"/>
                </a:cxn>
                <a:cxn ang="0">
                  <a:pos x="1543" y="265"/>
                </a:cxn>
                <a:cxn ang="0">
                  <a:pos x="5753" y="265"/>
                </a:cxn>
                <a:cxn ang="0">
                  <a:pos x="5753" y="617"/>
                </a:cxn>
                <a:cxn ang="0">
                  <a:pos x="12" y="617"/>
                </a:cxn>
                <a:cxn ang="0">
                  <a:pos x="0" y="28"/>
                </a:cxn>
                <a:cxn ang="0">
                  <a:pos x="0" y="2"/>
                </a:cxn>
                <a:cxn ang="0">
                  <a:pos x="840" y="2"/>
                </a:cxn>
                <a:cxn ang="0">
                  <a:pos x="845" y="2"/>
                </a:cxn>
                <a:cxn ang="0">
                  <a:pos x="857" y="0"/>
                </a:cxn>
              </a:cxnLst>
              <a:rect l="0" t="0" r="r" b="b"/>
              <a:pathLst>
                <a:path w="5753" h="617">
                  <a:moveTo>
                    <a:pt x="857" y="0"/>
                  </a:moveTo>
                  <a:lnTo>
                    <a:pt x="876" y="2"/>
                  </a:lnTo>
                  <a:lnTo>
                    <a:pt x="901" y="4"/>
                  </a:lnTo>
                  <a:lnTo>
                    <a:pt x="929" y="7"/>
                  </a:lnTo>
                  <a:lnTo>
                    <a:pt x="960" y="14"/>
                  </a:lnTo>
                  <a:lnTo>
                    <a:pt x="991" y="25"/>
                  </a:lnTo>
                  <a:lnTo>
                    <a:pt x="1023" y="41"/>
                  </a:lnTo>
                  <a:lnTo>
                    <a:pt x="1051" y="62"/>
                  </a:lnTo>
                  <a:lnTo>
                    <a:pt x="1077" y="88"/>
                  </a:lnTo>
                  <a:lnTo>
                    <a:pt x="1098" y="123"/>
                  </a:lnTo>
                  <a:lnTo>
                    <a:pt x="1100" y="127"/>
                  </a:lnTo>
                  <a:lnTo>
                    <a:pt x="1107" y="136"/>
                  </a:lnTo>
                  <a:lnTo>
                    <a:pt x="1114" y="150"/>
                  </a:lnTo>
                  <a:lnTo>
                    <a:pt x="1126" y="166"/>
                  </a:lnTo>
                  <a:lnTo>
                    <a:pt x="1138" y="183"/>
                  </a:lnTo>
                  <a:lnTo>
                    <a:pt x="1150" y="201"/>
                  </a:lnTo>
                  <a:lnTo>
                    <a:pt x="1164" y="217"/>
                  </a:lnTo>
                  <a:lnTo>
                    <a:pt x="1185" y="235"/>
                  </a:lnTo>
                  <a:lnTo>
                    <a:pt x="1215" y="247"/>
                  </a:lnTo>
                  <a:lnTo>
                    <a:pt x="1252" y="256"/>
                  </a:lnTo>
                  <a:lnTo>
                    <a:pt x="1293" y="261"/>
                  </a:lnTo>
                  <a:lnTo>
                    <a:pt x="1339" y="265"/>
                  </a:lnTo>
                  <a:lnTo>
                    <a:pt x="1388" y="265"/>
                  </a:lnTo>
                  <a:lnTo>
                    <a:pt x="1438" y="265"/>
                  </a:lnTo>
                  <a:lnTo>
                    <a:pt x="1491" y="265"/>
                  </a:lnTo>
                  <a:lnTo>
                    <a:pt x="1543" y="265"/>
                  </a:lnTo>
                  <a:lnTo>
                    <a:pt x="5753" y="265"/>
                  </a:lnTo>
                  <a:lnTo>
                    <a:pt x="5753" y="617"/>
                  </a:lnTo>
                  <a:lnTo>
                    <a:pt x="12" y="617"/>
                  </a:lnTo>
                  <a:lnTo>
                    <a:pt x="0" y="28"/>
                  </a:lnTo>
                  <a:lnTo>
                    <a:pt x="0" y="2"/>
                  </a:lnTo>
                  <a:lnTo>
                    <a:pt x="840" y="2"/>
                  </a:lnTo>
                  <a:lnTo>
                    <a:pt x="845" y="2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1FBAD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60" name="Rectangle 8"/>
            <p:cNvSpPr>
              <a:spLocks noChangeArrowheads="1"/>
            </p:cNvSpPr>
            <p:nvPr/>
          </p:nvSpPr>
          <p:spPr bwMode="auto">
            <a:xfrm>
              <a:off x="270" y="2160"/>
              <a:ext cx="5741" cy="19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61" name="Rectangle 8"/>
            <p:cNvSpPr>
              <a:spLocks noChangeArrowheads="1"/>
            </p:cNvSpPr>
            <p:nvPr/>
          </p:nvSpPr>
          <p:spPr bwMode="auto">
            <a:xfrm>
              <a:off x="5846" y="1748"/>
              <a:ext cx="177" cy="60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1062827" y="2136699"/>
            <a:ext cx="2572441" cy="2584603"/>
            <a:chOff x="1062827" y="2136699"/>
            <a:chExt cx="2572441" cy="2584603"/>
          </a:xfrm>
        </p:grpSpPr>
        <p:grpSp>
          <p:nvGrpSpPr>
            <p:cNvPr id="186" name="Group 851"/>
            <p:cNvGrpSpPr>
              <a:grpSpLocks noChangeAspect="1"/>
            </p:cNvGrpSpPr>
            <p:nvPr/>
          </p:nvGrpSpPr>
          <p:grpSpPr bwMode="auto">
            <a:xfrm>
              <a:off x="1313203" y="2390775"/>
              <a:ext cx="2071688" cy="2076450"/>
              <a:chOff x="810" y="1572"/>
              <a:chExt cx="1305" cy="1308"/>
            </a:xfrm>
          </p:grpSpPr>
          <p:sp>
            <p:nvSpPr>
              <p:cNvPr id="187" name="AutoShape 850"/>
              <p:cNvSpPr>
                <a:spLocks noChangeAspect="1" noChangeArrowheads="1" noTextEdit="1"/>
              </p:cNvSpPr>
              <p:nvPr/>
            </p:nvSpPr>
            <p:spPr bwMode="auto">
              <a:xfrm>
                <a:off x="810" y="1572"/>
                <a:ext cx="1305" cy="130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88" name="Freeform 853"/>
              <p:cNvSpPr>
                <a:spLocks/>
              </p:cNvSpPr>
              <p:nvPr/>
            </p:nvSpPr>
            <p:spPr bwMode="auto">
              <a:xfrm>
                <a:off x="990" y="1576"/>
                <a:ext cx="1121" cy="1124"/>
              </a:xfrm>
              <a:custGeom>
                <a:avLst/>
                <a:gdLst/>
                <a:ahLst/>
                <a:cxnLst>
                  <a:cxn ang="0">
                    <a:pos x="470" y="0"/>
                  </a:cxn>
                  <a:cxn ang="0">
                    <a:pos x="510" y="2"/>
                  </a:cxn>
                  <a:cxn ang="0">
                    <a:pos x="549" y="5"/>
                  </a:cxn>
                  <a:cxn ang="0">
                    <a:pos x="587" y="11"/>
                  </a:cxn>
                  <a:cxn ang="0">
                    <a:pos x="625" y="19"/>
                  </a:cxn>
                  <a:cxn ang="0">
                    <a:pos x="661" y="29"/>
                  </a:cxn>
                  <a:cxn ang="0">
                    <a:pos x="697" y="41"/>
                  </a:cxn>
                  <a:cxn ang="0">
                    <a:pos x="732" y="55"/>
                  </a:cxn>
                  <a:cxn ang="0">
                    <a:pos x="766" y="72"/>
                  </a:cxn>
                  <a:cxn ang="0">
                    <a:pos x="799" y="90"/>
                  </a:cxn>
                  <a:cxn ang="0">
                    <a:pos x="830" y="109"/>
                  </a:cxn>
                  <a:cxn ang="0">
                    <a:pos x="860" y="131"/>
                  </a:cxn>
                  <a:cxn ang="0">
                    <a:pos x="889" y="154"/>
                  </a:cxn>
                  <a:cxn ang="0">
                    <a:pos x="917" y="178"/>
                  </a:cxn>
                  <a:cxn ang="0">
                    <a:pos x="943" y="205"/>
                  </a:cxn>
                  <a:cxn ang="0">
                    <a:pos x="968" y="232"/>
                  </a:cxn>
                  <a:cxn ang="0">
                    <a:pos x="991" y="261"/>
                  </a:cxn>
                  <a:cxn ang="0">
                    <a:pos x="1012" y="292"/>
                  </a:cxn>
                  <a:cxn ang="0">
                    <a:pos x="1032" y="324"/>
                  </a:cxn>
                  <a:cxn ang="0">
                    <a:pos x="1050" y="356"/>
                  </a:cxn>
                  <a:cxn ang="0">
                    <a:pos x="1066" y="390"/>
                  </a:cxn>
                  <a:cxn ang="0">
                    <a:pos x="1080" y="425"/>
                  </a:cxn>
                  <a:cxn ang="0">
                    <a:pos x="1092" y="461"/>
                  </a:cxn>
                  <a:cxn ang="0">
                    <a:pos x="1102" y="498"/>
                  </a:cxn>
                  <a:cxn ang="0">
                    <a:pos x="1110" y="535"/>
                  </a:cxn>
                  <a:cxn ang="0">
                    <a:pos x="1116" y="574"/>
                  </a:cxn>
                  <a:cxn ang="0">
                    <a:pos x="1120" y="613"/>
                  </a:cxn>
                  <a:cxn ang="0">
                    <a:pos x="1121" y="652"/>
                  </a:cxn>
                  <a:cxn ang="0">
                    <a:pos x="1120" y="692"/>
                  </a:cxn>
                  <a:cxn ang="0">
                    <a:pos x="1116" y="731"/>
                  </a:cxn>
                  <a:cxn ang="0">
                    <a:pos x="1110" y="769"/>
                  </a:cxn>
                  <a:cxn ang="0">
                    <a:pos x="1103" y="806"/>
                  </a:cxn>
                  <a:cxn ang="0">
                    <a:pos x="1093" y="843"/>
                  </a:cxn>
                  <a:cxn ang="0">
                    <a:pos x="1081" y="878"/>
                  </a:cxn>
                  <a:cxn ang="0">
                    <a:pos x="1067" y="913"/>
                  </a:cxn>
                  <a:cxn ang="0">
                    <a:pos x="1051" y="947"/>
                  </a:cxn>
                  <a:cxn ang="0">
                    <a:pos x="1033" y="979"/>
                  </a:cxn>
                  <a:cxn ang="0">
                    <a:pos x="1014" y="1011"/>
                  </a:cxn>
                  <a:cxn ang="0">
                    <a:pos x="993" y="1041"/>
                  </a:cxn>
                  <a:cxn ang="0">
                    <a:pos x="970" y="1070"/>
                  </a:cxn>
                  <a:cxn ang="0">
                    <a:pos x="945" y="1098"/>
                  </a:cxn>
                  <a:cxn ang="0">
                    <a:pos x="919" y="1124"/>
                  </a:cxn>
                  <a:cxn ang="0">
                    <a:pos x="0" y="202"/>
                  </a:cxn>
                  <a:cxn ang="0">
                    <a:pos x="26" y="176"/>
                  </a:cxn>
                  <a:cxn ang="0">
                    <a:pos x="54" y="152"/>
                  </a:cxn>
                  <a:cxn ang="0">
                    <a:pos x="83" y="129"/>
                  </a:cxn>
                  <a:cxn ang="0">
                    <a:pos x="113" y="108"/>
                  </a:cxn>
                  <a:cxn ang="0">
                    <a:pos x="144" y="88"/>
                  </a:cxn>
                  <a:cxn ang="0">
                    <a:pos x="177" y="71"/>
                  </a:cxn>
                  <a:cxn ang="0">
                    <a:pos x="210" y="55"/>
                  </a:cxn>
                  <a:cxn ang="0">
                    <a:pos x="245" y="41"/>
                  </a:cxn>
                  <a:cxn ang="0">
                    <a:pos x="280" y="29"/>
                  </a:cxn>
                  <a:cxn ang="0">
                    <a:pos x="317" y="19"/>
                  </a:cxn>
                  <a:cxn ang="0">
                    <a:pos x="354" y="11"/>
                  </a:cxn>
                  <a:cxn ang="0">
                    <a:pos x="392" y="5"/>
                  </a:cxn>
                  <a:cxn ang="0">
                    <a:pos x="431" y="2"/>
                  </a:cxn>
                  <a:cxn ang="0">
                    <a:pos x="470" y="0"/>
                  </a:cxn>
                </a:cxnLst>
                <a:rect l="0" t="0" r="r" b="b"/>
                <a:pathLst>
                  <a:path w="1121" h="1124">
                    <a:moveTo>
                      <a:pt x="470" y="0"/>
                    </a:moveTo>
                    <a:lnTo>
                      <a:pt x="510" y="2"/>
                    </a:lnTo>
                    <a:lnTo>
                      <a:pt x="549" y="5"/>
                    </a:lnTo>
                    <a:lnTo>
                      <a:pt x="587" y="11"/>
                    </a:lnTo>
                    <a:lnTo>
                      <a:pt x="625" y="19"/>
                    </a:lnTo>
                    <a:lnTo>
                      <a:pt x="661" y="29"/>
                    </a:lnTo>
                    <a:lnTo>
                      <a:pt x="697" y="41"/>
                    </a:lnTo>
                    <a:lnTo>
                      <a:pt x="732" y="55"/>
                    </a:lnTo>
                    <a:lnTo>
                      <a:pt x="766" y="72"/>
                    </a:lnTo>
                    <a:lnTo>
                      <a:pt x="799" y="90"/>
                    </a:lnTo>
                    <a:lnTo>
                      <a:pt x="830" y="109"/>
                    </a:lnTo>
                    <a:lnTo>
                      <a:pt x="860" y="131"/>
                    </a:lnTo>
                    <a:lnTo>
                      <a:pt x="889" y="154"/>
                    </a:lnTo>
                    <a:lnTo>
                      <a:pt x="917" y="178"/>
                    </a:lnTo>
                    <a:lnTo>
                      <a:pt x="943" y="205"/>
                    </a:lnTo>
                    <a:lnTo>
                      <a:pt x="968" y="232"/>
                    </a:lnTo>
                    <a:lnTo>
                      <a:pt x="991" y="261"/>
                    </a:lnTo>
                    <a:lnTo>
                      <a:pt x="1012" y="292"/>
                    </a:lnTo>
                    <a:lnTo>
                      <a:pt x="1032" y="324"/>
                    </a:lnTo>
                    <a:lnTo>
                      <a:pt x="1050" y="356"/>
                    </a:lnTo>
                    <a:lnTo>
                      <a:pt x="1066" y="390"/>
                    </a:lnTo>
                    <a:lnTo>
                      <a:pt x="1080" y="425"/>
                    </a:lnTo>
                    <a:lnTo>
                      <a:pt x="1092" y="461"/>
                    </a:lnTo>
                    <a:lnTo>
                      <a:pt x="1102" y="498"/>
                    </a:lnTo>
                    <a:lnTo>
                      <a:pt x="1110" y="535"/>
                    </a:lnTo>
                    <a:lnTo>
                      <a:pt x="1116" y="574"/>
                    </a:lnTo>
                    <a:lnTo>
                      <a:pt x="1120" y="613"/>
                    </a:lnTo>
                    <a:lnTo>
                      <a:pt x="1121" y="652"/>
                    </a:lnTo>
                    <a:lnTo>
                      <a:pt x="1120" y="692"/>
                    </a:lnTo>
                    <a:lnTo>
                      <a:pt x="1116" y="731"/>
                    </a:lnTo>
                    <a:lnTo>
                      <a:pt x="1110" y="769"/>
                    </a:lnTo>
                    <a:lnTo>
                      <a:pt x="1103" y="806"/>
                    </a:lnTo>
                    <a:lnTo>
                      <a:pt x="1093" y="843"/>
                    </a:lnTo>
                    <a:lnTo>
                      <a:pt x="1081" y="878"/>
                    </a:lnTo>
                    <a:lnTo>
                      <a:pt x="1067" y="913"/>
                    </a:lnTo>
                    <a:lnTo>
                      <a:pt x="1051" y="947"/>
                    </a:lnTo>
                    <a:lnTo>
                      <a:pt x="1033" y="979"/>
                    </a:lnTo>
                    <a:lnTo>
                      <a:pt x="1014" y="1011"/>
                    </a:lnTo>
                    <a:lnTo>
                      <a:pt x="993" y="1041"/>
                    </a:lnTo>
                    <a:lnTo>
                      <a:pt x="970" y="1070"/>
                    </a:lnTo>
                    <a:lnTo>
                      <a:pt x="945" y="1098"/>
                    </a:lnTo>
                    <a:lnTo>
                      <a:pt x="919" y="1124"/>
                    </a:lnTo>
                    <a:lnTo>
                      <a:pt x="0" y="202"/>
                    </a:lnTo>
                    <a:lnTo>
                      <a:pt x="26" y="176"/>
                    </a:lnTo>
                    <a:lnTo>
                      <a:pt x="54" y="152"/>
                    </a:lnTo>
                    <a:lnTo>
                      <a:pt x="83" y="129"/>
                    </a:lnTo>
                    <a:lnTo>
                      <a:pt x="113" y="108"/>
                    </a:lnTo>
                    <a:lnTo>
                      <a:pt x="144" y="88"/>
                    </a:lnTo>
                    <a:lnTo>
                      <a:pt x="177" y="71"/>
                    </a:lnTo>
                    <a:lnTo>
                      <a:pt x="210" y="55"/>
                    </a:lnTo>
                    <a:lnTo>
                      <a:pt x="245" y="41"/>
                    </a:lnTo>
                    <a:lnTo>
                      <a:pt x="280" y="29"/>
                    </a:lnTo>
                    <a:lnTo>
                      <a:pt x="317" y="19"/>
                    </a:lnTo>
                    <a:lnTo>
                      <a:pt x="354" y="11"/>
                    </a:lnTo>
                    <a:lnTo>
                      <a:pt x="392" y="5"/>
                    </a:lnTo>
                    <a:lnTo>
                      <a:pt x="431" y="2"/>
                    </a:lnTo>
                    <a:lnTo>
                      <a:pt x="470" y="0"/>
                    </a:lnTo>
                    <a:close/>
                  </a:path>
                </a:pathLst>
              </a:custGeom>
              <a:solidFill>
                <a:srgbClr val="EFEFE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89" name="Freeform 854"/>
              <p:cNvSpPr>
                <a:spLocks/>
              </p:cNvSpPr>
              <p:nvPr/>
            </p:nvSpPr>
            <p:spPr bwMode="auto">
              <a:xfrm>
                <a:off x="810" y="1778"/>
                <a:ext cx="1099" cy="1102"/>
              </a:xfrm>
              <a:custGeom>
                <a:avLst/>
                <a:gdLst/>
                <a:ahLst/>
                <a:cxnLst>
                  <a:cxn ang="0">
                    <a:pos x="180" y="0"/>
                  </a:cxn>
                  <a:cxn ang="0">
                    <a:pos x="1099" y="922"/>
                  </a:cxn>
                  <a:cxn ang="0">
                    <a:pos x="1072" y="947"/>
                  </a:cxn>
                  <a:cxn ang="0">
                    <a:pos x="1043" y="970"/>
                  </a:cxn>
                  <a:cxn ang="0">
                    <a:pos x="1012" y="992"/>
                  </a:cxn>
                  <a:cxn ang="0">
                    <a:pos x="981" y="1012"/>
                  </a:cxn>
                  <a:cxn ang="0">
                    <a:pos x="948" y="1030"/>
                  </a:cxn>
                  <a:cxn ang="0">
                    <a:pos x="914" y="1046"/>
                  </a:cxn>
                  <a:cxn ang="0">
                    <a:pos x="879" y="1061"/>
                  </a:cxn>
                  <a:cxn ang="0">
                    <a:pos x="843" y="1073"/>
                  </a:cxn>
                  <a:cxn ang="0">
                    <a:pos x="806" y="1083"/>
                  </a:cxn>
                  <a:cxn ang="0">
                    <a:pos x="768" y="1091"/>
                  </a:cxn>
                  <a:cxn ang="0">
                    <a:pos x="729" y="1097"/>
                  </a:cxn>
                  <a:cxn ang="0">
                    <a:pos x="690" y="1101"/>
                  </a:cxn>
                  <a:cxn ang="0">
                    <a:pos x="650" y="1102"/>
                  </a:cxn>
                  <a:cxn ang="0">
                    <a:pos x="611" y="1101"/>
                  </a:cxn>
                  <a:cxn ang="0">
                    <a:pos x="572" y="1097"/>
                  </a:cxn>
                  <a:cxn ang="0">
                    <a:pos x="533" y="1092"/>
                  </a:cxn>
                  <a:cxn ang="0">
                    <a:pos x="496" y="1083"/>
                  </a:cxn>
                  <a:cxn ang="0">
                    <a:pos x="459" y="1074"/>
                  </a:cxn>
                  <a:cxn ang="0">
                    <a:pos x="423" y="1061"/>
                  </a:cxn>
                  <a:cxn ang="0">
                    <a:pos x="388" y="1047"/>
                  </a:cxn>
                  <a:cxn ang="0">
                    <a:pos x="355" y="1031"/>
                  </a:cxn>
                  <a:cxn ang="0">
                    <a:pos x="322" y="1013"/>
                  </a:cxn>
                  <a:cxn ang="0">
                    <a:pos x="291" y="993"/>
                  </a:cxn>
                  <a:cxn ang="0">
                    <a:pos x="260" y="972"/>
                  </a:cxn>
                  <a:cxn ang="0">
                    <a:pos x="231" y="949"/>
                  </a:cxn>
                  <a:cxn ang="0">
                    <a:pos x="204" y="924"/>
                  </a:cxn>
                  <a:cxn ang="0">
                    <a:pos x="178" y="898"/>
                  </a:cxn>
                  <a:cxn ang="0">
                    <a:pos x="153" y="870"/>
                  </a:cxn>
                  <a:cxn ang="0">
                    <a:pos x="130" y="841"/>
                  </a:cxn>
                  <a:cxn ang="0">
                    <a:pos x="108" y="811"/>
                  </a:cxn>
                  <a:cxn ang="0">
                    <a:pos x="89" y="779"/>
                  </a:cxn>
                  <a:cxn ang="0">
                    <a:pos x="71" y="746"/>
                  </a:cxn>
                  <a:cxn ang="0">
                    <a:pos x="55" y="713"/>
                  </a:cxn>
                  <a:cxn ang="0">
                    <a:pos x="41" y="678"/>
                  </a:cxn>
                  <a:cxn ang="0">
                    <a:pos x="28" y="642"/>
                  </a:cxn>
                  <a:cxn ang="0">
                    <a:pos x="19" y="605"/>
                  </a:cxn>
                  <a:cxn ang="0">
                    <a:pos x="10" y="568"/>
                  </a:cxn>
                  <a:cxn ang="0">
                    <a:pos x="5" y="529"/>
                  </a:cxn>
                  <a:cxn ang="0">
                    <a:pos x="1" y="490"/>
                  </a:cxn>
                  <a:cxn ang="0">
                    <a:pos x="0" y="450"/>
                  </a:cxn>
                  <a:cxn ang="0">
                    <a:pos x="1" y="410"/>
                  </a:cxn>
                  <a:cxn ang="0">
                    <a:pos x="5" y="371"/>
                  </a:cxn>
                  <a:cxn ang="0">
                    <a:pos x="11" y="332"/>
                  </a:cxn>
                  <a:cxn ang="0">
                    <a:pos x="19" y="294"/>
                  </a:cxn>
                  <a:cxn ang="0">
                    <a:pos x="29" y="258"/>
                  </a:cxn>
                  <a:cxn ang="0">
                    <a:pos x="41" y="221"/>
                  </a:cxn>
                  <a:cxn ang="0">
                    <a:pos x="56" y="186"/>
                  </a:cxn>
                  <a:cxn ang="0">
                    <a:pos x="72" y="152"/>
                  </a:cxn>
                  <a:cxn ang="0">
                    <a:pos x="90" y="119"/>
                  </a:cxn>
                  <a:cxn ang="0">
                    <a:pos x="110" y="87"/>
                  </a:cxn>
                  <a:cxn ang="0">
                    <a:pos x="132" y="57"/>
                  </a:cxn>
                  <a:cxn ang="0">
                    <a:pos x="155" y="28"/>
                  </a:cxn>
                  <a:cxn ang="0">
                    <a:pos x="180" y="0"/>
                  </a:cxn>
                </a:cxnLst>
                <a:rect l="0" t="0" r="r" b="b"/>
                <a:pathLst>
                  <a:path w="1099" h="1102">
                    <a:moveTo>
                      <a:pt x="180" y="0"/>
                    </a:moveTo>
                    <a:lnTo>
                      <a:pt x="1099" y="922"/>
                    </a:lnTo>
                    <a:lnTo>
                      <a:pt x="1072" y="947"/>
                    </a:lnTo>
                    <a:lnTo>
                      <a:pt x="1043" y="970"/>
                    </a:lnTo>
                    <a:lnTo>
                      <a:pt x="1012" y="992"/>
                    </a:lnTo>
                    <a:lnTo>
                      <a:pt x="981" y="1012"/>
                    </a:lnTo>
                    <a:lnTo>
                      <a:pt x="948" y="1030"/>
                    </a:lnTo>
                    <a:lnTo>
                      <a:pt x="914" y="1046"/>
                    </a:lnTo>
                    <a:lnTo>
                      <a:pt x="879" y="1061"/>
                    </a:lnTo>
                    <a:lnTo>
                      <a:pt x="843" y="1073"/>
                    </a:lnTo>
                    <a:lnTo>
                      <a:pt x="806" y="1083"/>
                    </a:lnTo>
                    <a:lnTo>
                      <a:pt x="768" y="1091"/>
                    </a:lnTo>
                    <a:lnTo>
                      <a:pt x="729" y="1097"/>
                    </a:lnTo>
                    <a:lnTo>
                      <a:pt x="690" y="1101"/>
                    </a:lnTo>
                    <a:lnTo>
                      <a:pt x="650" y="1102"/>
                    </a:lnTo>
                    <a:lnTo>
                      <a:pt x="611" y="1101"/>
                    </a:lnTo>
                    <a:lnTo>
                      <a:pt x="572" y="1097"/>
                    </a:lnTo>
                    <a:lnTo>
                      <a:pt x="533" y="1092"/>
                    </a:lnTo>
                    <a:lnTo>
                      <a:pt x="496" y="1083"/>
                    </a:lnTo>
                    <a:lnTo>
                      <a:pt x="459" y="1074"/>
                    </a:lnTo>
                    <a:lnTo>
                      <a:pt x="423" y="1061"/>
                    </a:lnTo>
                    <a:lnTo>
                      <a:pt x="388" y="1047"/>
                    </a:lnTo>
                    <a:lnTo>
                      <a:pt x="355" y="1031"/>
                    </a:lnTo>
                    <a:lnTo>
                      <a:pt x="322" y="1013"/>
                    </a:lnTo>
                    <a:lnTo>
                      <a:pt x="291" y="993"/>
                    </a:lnTo>
                    <a:lnTo>
                      <a:pt x="260" y="972"/>
                    </a:lnTo>
                    <a:lnTo>
                      <a:pt x="231" y="949"/>
                    </a:lnTo>
                    <a:lnTo>
                      <a:pt x="204" y="924"/>
                    </a:lnTo>
                    <a:lnTo>
                      <a:pt x="178" y="898"/>
                    </a:lnTo>
                    <a:lnTo>
                      <a:pt x="153" y="870"/>
                    </a:lnTo>
                    <a:lnTo>
                      <a:pt x="130" y="841"/>
                    </a:lnTo>
                    <a:lnTo>
                      <a:pt x="108" y="811"/>
                    </a:lnTo>
                    <a:lnTo>
                      <a:pt x="89" y="779"/>
                    </a:lnTo>
                    <a:lnTo>
                      <a:pt x="71" y="746"/>
                    </a:lnTo>
                    <a:lnTo>
                      <a:pt x="55" y="713"/>
                    </a:lnTo>
                    <a:lnTo>
                      <a:pt x="41" y="678"/>
                    </a:lnTo>
                    <a:lnTo>
                      <a:pt x="28" y="642"/>
                    </a:lnTo>
                    <a:lnTo>
                      <a:pt x="19" y="605"/>
                    </a:lnTo>
                    <a:lnTo>
                      <a:pt x="10" y="568"/>
                    </a:lnTo>
                    <a:lnTo>
                      <a:pt x="5" y="529"/>
                    </a:lnTo>
                    <a:lnTo>
                      <a:pt x="1" y="490"/>
                    </a:lnTo>
                    <a:lnTo>
                      <a:pt x="0" y="450"/>
                    </a:lnTo>
                    <a:lnTo>
                      <a:pt x="1" y="410"/>
                    </a:lnTo>
                    <a:lnTo>
                      <a:pt x="5" y="371"/>
                    </a:lnTo>
                    <a:lnTo>
                      <a:pt x="11" y="332"/>
                    </a:lnTo>
                    <a:lnTo>
                      <a:pt x="19" y="294"/>
                    </a:lnTo>
                    <a:lnTo>
                      <a:pt x="29" y="258"/>
                    </a:lnTo>
                    <a:lnTo>
                      <a:pt x="41" y="221"/>
                    </a:lnTo>
                    <a:lnTo>
                      <a:pt x="56" y="186"/>
                    </a:lnTo>
                    <a:lnTo>
                      <a:pt x="72" y="152"/>
                    </a:lnTo>
                    <a:lnTo>
                      <a:pt x="90" y="119"/>
                    </a:lnTo>
                    <a:lnTo>
                      <a:pt x="110" y="87"/>
                    </a:lnTo>
                    <a:lnTo>
                      <a:pt x="132" y="57"/>
                    </a:lnTo>
                    <a:lnTo>
                      <a:pt x="155" y="28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90" name="Freeform 855"/>
              <p:cNvSpPr>
                <a:spLocks/>
              </p:cNvSpPr>
              <p:nvPr/>
            </p:nvSpPr>
            <p:spPr bwMode="auto">
              <a:xfrm>
                <a:off x="971" y="1764"/>
                <a:ext cx="118" cy="117"/>
              </a:xfrm>
              <a:custGeom>
                <a:avLst/>
                <a:gdLst/>
                <a:ahLst/>
                <a:cxnLst>
                  <a:cxn ang="0">
                    <a:pos x="59" y="0"/>
                  </a:cxn>
                  <a:cxn ang="0">
                    <a:pos x="70" y="1"/>
                  </a:cxn>
                  <a:cxn ang="0">
                    <a:pos x="82" y="4"/>
                  </a:cxn>
                  <a:cxn ang="0">
                    <a:pos x="91" y="9"/>
                  </a:cxn>
                  <a:cxn ang="0">
                    <a:pos x="100" y="17"/>
                  </a:cxn>
                  <a:cxn ang="0">
                    <a:pos x="108" y="26"/>
                  </a:cxn>
                  <a:cxn ang="0">
                    <a:pos x="113" y="36"/>
                  </a:cxn>
                  <a:cxn ang="0">
                    <a:pos x="116" y="47"/>
                  </a:cxn>
                  <a:cxn ang="0">
                    <a:pos x="118" y="58"/>
                  </a:cxn>
                  <a:cxn ang="0">
                    <a:pos x="116" y="70"/>
                  </a:cxn>
                  <a:cxn ang="0">
                    <a:pos x="113" y="81"/>
                  </a:cxn>
                  <a:cxn ang="0">
                    <a:pos x="108" y="91"/>
                  </a:cxn>
                  <a:cxn ang="0">
                    <a:pos x="100" y="100"/>
                  </a:cxn>
                  <a:cxn ang="0">
                    <a:pos x="91" y="107"/>
                  </a:cxn>
                  <a:cxn ang="0">
                    <a:pos x="82" y="113"/>
                  </a:cxn>
                  <a:cxn ang="0">
                    <a:pos x="70" y="116"/>
                  </a:cxn>
                  <a:cxn ang="0">
                    <a:pos x="59" y="117"/>
                  </a:cxn>
                  <a:cxn ang="0">
                    <a:pos x="47" y="116"/>
                  </a:cxn>
                  <a:cxn ang="0">
                    <a:pos x="36" y="113"/>
                  </a:cxn>
                  <a:cxn ang="0">
                    <a:pos x="26" y="107"/>
                  </a:cxn>
                  <a:cxn ang="0">
                    <a:pos x="17" y="100"/>
                  </a:cxn>
                  <a:cxn ang="0">
                    <a:pos x="10" y="91"/>
                  </a:cxn>
                  <a:cxn ang="0">
                    <a:pos x="5" y="81"/>
                  </a:cxn>
                  <a:cxn ang="0">
                    <a:pos x="1" y="70"/>
                  </a:cxn>
                  <a:cxn ang="0">
                    <a:pos x="0" y="58"/>
                  </a:cxn>
                  <a:cxn ang="0">
                    <a:pos x="1" y="47"/>
                  </a:cxn>
                  <a:cxn ang="0">
                    <a:pos x="5" y="36"/>
                  </a:cxn>
                  <a:cxn ang="0">
                    <a:pos x="10" y="26"/>
                  </a:cxn>
                  <a:cxn ang="0">
                    <a:pos x="17" y="17"/>
                  </a:cxn>
                  <a:cxn ang="0">
                    <a:pos x="26" y="9"/>
                  </a:cxn>
                  <a:cxn ang="0">
                    <a:pos x="36" y="4"/>
                  </a:cxn>
                  <a:cxn ang="0">
                    <a:pos x="47" y="1"/>
                  </a:cxn>
                  <a:cxn ang="0">
                    <a:pos x="59" y="0"/>
                  </a:cxn>
                </a:cxnLst>
                <a:rect l="0" t="0" r="r" b="b"/>
                <a:pathLst>
                  <a:path w="118" h="117">
                    <a:moveTo>
                      <a:pt x="59" y="0"/>
                    </a:moveTo>
                    <a:lnTo>
                      <a:pt x="70" y="1"/>
                    </a:lnTo>
                    <a:lnTo>
                      <a:pt x="82" y="4"/>
                    </a:lnTo>
                    <a:lnTo>
                      <a:pt x="91" y="9"/>
                    </a:lnTo>
                    <a:lnTo>
                      <a:pt x="100" y="17"/>
                    </a:lnTo>
                    <a:lnTo>
                      <a:pt x="108" y="26"/>
                    </a:lnTo>
                    <a:lnTo>
                      <a:pt x="113" y="36"/>
                    </a:lnTo>
                    <a:lnTo>
                      <a:pt x="116" y="47"/>
                    </a:lnTo>
                    <a:lnTo>
                      <a:pt x="118" y="58"/>
                    </a:lnTo>
                    <a:lnTo>
                      <a:pt x="116" y="70"/>
                    </a:lnTo>
                    <a:lnTo>
                      <a:pt x="113" y="81"/>
                    </a:lnTo>
                    <a:lnTo>
                      <a:pt x="108" y="91"/>
                    </a:lnTo>
                    <a:lnTo>
                      <a:pt x="100" y="100"/>
                    </a:lnTo>
                    <a:lnTo>
                      <a:pt x="91" y="107"/>
                    </a:lnTo>
                    <a:lnTo>
                      <a:pt x="82" y="113"/>
                    </a:lnTo>
                    <a:lnTo>
                      <a:pt x="70" y="116"/>
                    </a:lnTo>
                    <a:lnTo>
                      <a:pt x="59" y="117"/>
                    </a:lnTo>
                    <a:lnTo>
                      <a:pt x="47" y="116"/>
                    </a:lnTo>
                    <a:lnTo>
                      <a:pt x="36" y="113"/>
                    </a:lnTo>
                    <a:lnTo>
                      <a:pt x="26" y="107"/>
                    </a:lnTo>
                    <a:lnTo>
                      <a:pt x="17" y="100"/>
                    </a:lnTo>
                    <a:lnTo>
                      <a:pt x="10" y="91"/>
                    </a:lnTo>
                    <a:lnTo>
                      <a:pt x="5" y="81"/>
                    </a:lnTo>
                    <a:lnTo>
                      <a:pt x="1" y="70"/>
                    </a:lnTo>
                    <a:lnTo>
                      <a:pt x="0" y="58"/>
                    </a:lnTo>
                    <a:lnTo>
                      <a:pt x="1" y="47"/>
                    </a:lnTo>
                    <a:lnTo>
                      <a:pt x="5" y="36"/>
                    </a:lnTo>
                    <a:lnTo>
                      <a:pt x="10" y="26"/>
                    </a:lnTo>
                    <a:lnTo>
                      <a:pt x="17" y="17"/>
                    </a:lnTo>
                    <a:lnTo>
                      <a:pt x="26" y="9"/>
                    </a:lnTo>
                    <a:lnTo>
                      <a:pt x="36" y="4"/>
                    </a:lnTo>
                    <a:lnTo>
                      <a:pt x="47" y="1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91" name="Freeform 856"/>
              <p:cNvSpPr>
                <a:spLocks/>
              </p:cNvSpPr>
              <p:nvPr/>
            </p:nvSpPr>
            <p:spPr bwMode="auto">
              <a:xfrm>
                <a:off x="1813" y="2596"/>
                <a:ext cx="118" cy="118"/>
              </a:xfrm>
              <a:custGeom>
                <a:avLst/>
                <a:gdLst/>
                <a:ahLst/>
                <a:cxnLst>
                  <a:cxn ang="0">
                    <a:pos x="59" y="0"/>
                  </a:cxn>
                  <a:cxn ang="0">
                    <a:pos x="71" y="1"/>
                  </a:cxn>
                  <a:cxn ang="0">
                    <a:pos x="82" y="5"/>
                  </a:cxn>
                  <a:cxn ang="0">
                    <a:pos x="92" y="11"/>
                  </a:cxn>
                  <a:cxn ang="0">
                    <a:pos x="101" y="18"/>
                  </a:cxn>
                  <a:cxn ang="0">
                    <a:pos x="108" y="26"/>
                  </a:cxn>
                  <a:cxn ang="0">
                    <a:pos x="113" y="36"/>
                  </a:cxn>
                  <a:cxn ang="0">
                    <a:pos x="117" y="47"/>
                  </a:cxn>
                  <a:cxn ang="0">
                    <a:pos x="118" y="59"/>
                  </a:cxn>
                  <a:cxn ang="0">
                    <a:pos x="117" y="71"/>
                  </a:cxn>
                  <a:cxn ang="0">
                    <a:pos x="113" y="82"/>
                  </a:cxn>
                  <a:cxn ang="0">
                    <a:pos x="108" y="92"/>
                  </a:cxn>
                  <a:cxn ang="0">
                    <a:pos x="101" y="101"/>
                  </a:cxn>
                  <a:cxn ang="0">
                    <a:pos x="92" y="108"/>
                  </a:cxn>
                  <a:cxn ang="0">
                    <a:pos x="82" y="114"/>
                  </a:cxn>
                  <a:cxn ang="0">
                    <a:pos x="71" y="117"/>
                  </a:cxn>
                  <a:cxn ang="0">
                    <a:pos x="59" y="118"/>
                  </a:cxn>
                  <a:cxn ang="0">
                    <a:pos x="47" y="117"/>
                  </a:cxn>
                  <a:cxn ang="0">
                    <a:pos x="36" y="114"/>
                  </a:cxn>
                  <a:cxn ang="0">
                    <a:pos x="26" y="108"/>
                  </a:cxn>
                  <a:cxn ang="0">
                    <a:pos x="18" y="101"/>
                  </a:cxn>
                  <a:cxn ang="0">
                    <a:pos x="11" y="92"/>
                  </a:cxn>
                  <a:cxn ang="0">
                    <a:pos x="5" y="82"/>
                  </a:cxn>
                  <a:cxn ang="0">
                    <a:pos x="1" y="71"/>
                  </a:cxn>
                  <a:cxn ang="0">
                    <a:pos x="0" y="59"/>
                  </a:cxn>
                  <a:cxn ang="0">
                    <a:pos x="1" y="47"/>
                  </a:cxn>
                  <a:cxn ang="0">
                    <a:pos x="5" y="36"/>
                  </a:cxn>
                  <a:cxn ang="0">
                    <a:pos x="11" y="26"/>
                  </a:cxn>
                  <a:cxn ang="0">
                    <a:pos x="18" y="18"/>
                  </a:cxn>
                  <a:cxn ang="0">
                    <a:pos x="26" y="11"/>
                  </a:cxn>
                  <a:cxn ang="0">
                    <a:pos x="36" y="5"/>
                  </a:cxn>
                  <a:cxn ang="0">
                    <a:pos x="47" y="1"/>
                  </a:cxn>
                  <a:cxn ang="0">
                    <a:pos x="59" y="0"/>
                  </a:cxn>
                </a:cxnLst>
                <a:rect l="0" t="0" r="r" b="b"/>
                <a:pathLst>
                  <a:path w="118" h="118">
                    <a:moveTo>
                      <a:pt x="59" y="0"/>
                    </a:moveTo>
                    <a:lnTo>
                      <a:pt x="71" y="1"/>
                    </a:lnTo>
                    <a:lnTo>
                      <a:pt x="82" y="5"/>
                    </a:lnTo>
                    <a:lnTo>
                      <a:pt x="92" y="11"/>
                    </a:lnTo>
                    <a:lnTo>
                      <a:pt x="101" y="18"/>
                    </a:lnTo>
                    <a:lnTo>
                      <a:pt x="108" y="26"/>
                    </a:lnTo>
                    <a:lnTo>
                      <a:pt x="113" y="36"/>
                    </a:lnTo>
                    <a:lnTo>
                      <a:pt x="117" y="47"/>
                    </a:lnTo>
                    <a:lnTo>
                      <a:pt x="118" y="59"/>
                    </a:lnTo>
                    <a:lnTo>
                      <a:pt x="117" y="71"/>
                    </a:lnTo>
                    <a:lnTo>
                      <a:pt x="113" y="82"/>
                    </a:lnTo>
                    <a:lnTo>
                      <a:pt x="108" y="92"/>
                    </a:lnTo>
                    <a:lnTo>
                      <a:pt x="101" y="101"/>
                    </a:lnTo>
                    <a:lnTo>
                      <a:pt x="92" y="108"/>
                    </a:lnTo>
                    <a:lnTo>
                      <a:pt x="82" y="114"/>
                    </a:lnTo>
                    <a:lnTo>
                      <a:pt x="71" y="117"/>
                    </a:lnTo>
                    <a:lnTo>
                      <a:pt x="59" y="118"/>
                    </a:lnTo>
                    <a:lnTo>
                      <a:pt x="47" y="117"/>
                    </a:lnTo>
                    <a:lnTo>
                      <a:pt x="36" y="114"/>
                    </a:lnTo>
                    <a:lnTo>
                      <a:pt x="26" y="108"/>
                    </a:lnTo>
                    <a:lnTo>
                      <a:pt x="18" y="101"/>
                    </a:lnTo>
                    <a:lnTo>
                      <a:pt x="11" y="92"/>
                    </a:lnTo>
                    <a:lnTo>
                      <a:pt x="5" y="82"/>
                    </a:lnTo>
                    <a:lnTo>
                      <a:pt x="1" y="71"/>
                    </a:lnTo>
                    <a:lnTo>
                      <a:pt x="0" y="59"/>
                    </a:lnTo>
                    <a:lnTo>
                      <a:pt x="1" y="47"/>
                    </a:lnTo>
                    <a:lnTo>
                      <a:pt x="5" y="36"/>
                    </a:lnTo>
                    <a:lnTo>
                      <a:pt x="11" y="26"/>
                    </a:lnTo>
                    <a:lnTo>
                      <a:pt x="18" y="18"/>
                    </a:lnTo>
                    <a:lnTo>
                      <a:pt x="26" y="11"/>
                    </a:lnTo>
                    <a:lnTo>
                      <a:pt x="36" y="5"/>
                    </a:lnTo>
                    <a:lnTo>
                      <a:pt x="47" y="1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pic>
          <p:nvPicPr>
            <p:cNvPr id="193" name="그림 192" descr="원  외부 점선 .eps"/>
            <p:cNvPicPr>
              <a:picLocks noChangeAspect="1"/>
            </p:cNvPicPr>
            <p:nvPr/>
          </p:nvPicPr>
          <p:blipFill>
            <a:blip r:embed="rId2" cstate="print">
              <a:grayscl/>
            </a:blip>
            <a:stretch>
              <a:fillRect/>
            </a:stretch>
          </p:blipFill>
          <p:spPr>
            <a:xfrm>
              <a:off x="1062827" y="2136699"/>
              <a:ext cx="2572441" cy="2584603"/>
            </a:xfrm>
            <a:prstGeom prst="rect">
              <a:avLst/>
            </a:prstGeom>
          </p:spPr>
        </p:pic>
        <p:sp>
          <p:nvSpPr>
            <p:cNvPr id="194" name="타원 193"/>
            <p:cNvSpPr/>
            <p:nvPr/>
          </p:nvSpPr>
          <p:spPr>
            <a:xfrm>
              <a:off x="1517101" y="2597054"/>
              <a:ext cx="1663892" cy="1663892"/>
            </a:xfrm>
            <a:prstGeom prst="ellipse">
              <a:avLst/>
            </a:prstGeom>
            <a:solidFill>
              <a:srgbClr val="1FBADF"/>
            </a:solidFill>
            <a:ln>
              <a:solidFill>
                <a:srgbClr val="1FBA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95" name="TextBox 194"/>
          <p:cNvSpPr txBox="1"/>
          <p:nvPr/>
        </p:nvSpPr>
        <p:spPr>
          <a:xfrm>
            <a:off x="1393024" y="3105835"/>
            <a:ext cx="191204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10</a:t>
            </a:r>
            <a:r>
              <a:rPr lang="ko-KR" altLang="en-US" sz="3600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sz="36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81034" y="1454490"/>
            <a:ext cx="3999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1FBADF"/>
                </a:solidFill>
                <a:latin typeface="나눔고딕 ExtraBold" pitchFamily="50" charset="-127"/>
                <a:ea typeface="나눔고딕 ExtraBold" pitchFamily="50" charset="-127"/>
              </a:rPr>
              <a:t>다음 시간에 배울 내용 알아보기</a:t>
            </a:r>
            <a:endParaRPr lang="ko-KR" altLang="en-US" sz="2000" dirty="0">
              <a:solidFill>
                <a:srgbClr val="1FBADF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240" name="직사각형 239"/>
          <p:cNvSpPr/>
          <p:nvPr/>
        </p:nvSpPr>
        <p:spPr>
          <a:xfrm>
            <a:off x="0" y="0"/>
            <a:ext cx="9050672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44" name="그룹 243"/>
          <p:cNvGrpSpPr/>
          <p:nvPr/>
        </p:nvGrpSpPr>
        <p:grpSpPr>
          <a:xfrm>
            <a:off x="23778" y="428604"/>
            <a:ext cx="857256" cy="285752"/>
            <a:chOff x="1381100" y="571480"/>
            <a:chExt cx="1143008" cy="285752"/>
          </a:xfrm>
        </p:grpSpPr>
        <p:pic>
          <p:nvPicPr>
            <p:cNvPr id="247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1952604" y="571480"/>
              <a:ext cx="571504" cy="285752"/>
            </a:xfrm>
            <a:prstGeom prst="rect">
              <a:avLst/>
            </a:prstGeom>
            <a:noFill/>
          </p:spPr>
        </p:pic>
        <p:pic>
          <p:nvPicPr>
            <p:cNvPr id="248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381100" y="571480"/>
              <a:ext cx="571504" cy="285752"/>
            </a:xfrm>
            <a:prstGeom prst="rect">
              <a:avLst/>
            </a:prstGeom>
            <a:noFill/>
          </p:spPr>
        </p:pic>
      </p:grpSp>
      <p:sp>
        <p:nvSpPr>
          <p:cNvPr id="246" name="TextBox 245"/>
          <p:cNvSpPr txBox="1"/>
          <p:nvPr/>
        </p:nvSpPr>
        <p:spPr>
          <a:xfrm>
            <a:off x="763623" y="2214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98" name="Picture 4" descr="C:\Users\shs\Desktop\bar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flipH="1">
            <a:off x="9050672" y="0"/>
            <a:ext cx="857256" cy="428604"/>
          </a:xfrm>
          <a:prstGeom prst="rect">
            <a:avLst/>
          </a:prstGeom>
          <a:noFill/>
        </p:spPr>
      </p:pic>
      <p:sp>
        <p:nvSpPr>
          <p:cNvPr id="36" name="TextBox 35"/>
          <p:cNvSpPr txBox="1"/>
          <p:nvPr/>
        </p:nvSpPr>
        <p:spPr>
          <a:xfrm>
            <a:off x="111778" y="-111150"/>
            <a:ext cx="4764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spc="-1000" dirty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9</a:t>
            </a:r>
            <a:endParaRPr lang="ko-KR" altLang="en-US" sz="5400" spc="-10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35" name="그룹 34"/>
          <p:cNvGrpSpPr/>
          <p:nvPr/>
        </p:nvGrpSpPr>
        <p:grpSpPr>
          <a:xfrm>
            <a:off x="3899425" y="2889757"/>
            <a:ext cx="5147115" cy="1078486"/>
            <a:chOff x="3899425" y="3065577"/>
            <a:chExt cx="5147115" cy="1078486"/>
          </a:xfrm>
        </p:grpSpPr>
        <p:sp>
          <p:nvSpPr>
            <p:cNvPr id="42" name="제목 1"/>
            <p:cNvSpPr txBox="1">
              <a:spLocks/>
            </p:cNvSpPr>
            <p:nvPr/>
          </p:nvSpPr>
          <p:spPr>
            <a:xfrm>
              <a:off x="3921018" y="3065577"/>
              <a:ext cx="5125522" cy="65202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/>
            <a:p>
              <a:pPr lvl="0">
                <a:spcBef>
                  <a:spcPct val="0"/>
                </a:spcBef>
                <a:defRPr/>
              </a:pPr>
              <a:r>
                <a:rPr lang="ko-KR" altLang="en-US" sz="3600" dirty="0" smtClean="0">
                  <a:latin typeface="나눔고딕 ExtraBold" pitchFamily="50" charset="-127"/>
                  <a:ea typeface="나눔고딕 ExtraBold" pitchFamily="50" charset="-127"/>
                </a:rPr>
                <a:t>융합 연구소</a:t>
              </a:r>
              <a:endParaRPr lang="ko-KR" altLang="en-US" sz="3600" dirty="0"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899425" y="3713176"/>
              <a:ext cx="4985425" cy="430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2200" b="1">
                  <a:latin typeface="나눔고딕" pitchFamily="50" charset="-127"/>
                  <a:ea typeface="나눔고딕" pitchFamily="50" charset="-127"/>
                </a:defRPr>
              </a:lvl1pPr>
            </a:lstStyle>
            <a:p>
              <a:pPr>
                <a:defRPr/>
              </a:pPr>
              <a:r>
                <a:rPr lang="ko-KR" altLang="en-US" dirty="0" smtClean="0"/>
                <a:t>삼각형을 이용하는 까닭은</a:t>
              </a:r>
              <a:r>
                <a:rPr lang="en-US" altLang="ko-KR" smtClean="0"/>
                <a:t>?</a:t>
              </a:r>
              <a:endParaRPr lang="en-US" altLang="ko-KR" dirty="0"/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8263333" y="6192000"/>
            <a:ext cx="428628" cy="428628"/>
            <a:chOff x="8371314" y="6192000"/>
            <a:chExt cx="428628" cy="428628"/>
          </a:xfrm>
        </p:grpSpPr>
        <p:sp>
          <p:nvSpPr>
            <p:cNvPr id="47" name="타원 46"/>
            <p:cNvSpPr/>
            <p:nvPr/>
          </p:nvSpPr>
          <p:spPr>
            <a:xfrm>
              <a:off x="8371314" y="6192000"/>
              <a:ext cx="428628" cy="42862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   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8" name="이등변 삼각형 47">
              <a:hlinkClick r:id="" action="ppaction://hlinkshowjump?jump=previousslide"/>
            </p:cNvPr>
            <p:cNvSpPr/>
            <p:nvPr/>
          </p:nvSpPr>
          <p:spPr>
            <a:xfrm rot="16200000">
              <a:off x="8450604" y="6334876"/>
              <a:ext cx="214314" cy="142876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52" name="모서리가 둥근 직사각형 51"/>
          <p:cNvSpPr/>
          <p:nvPr/>
        </p:nvSpPr>
        <p:spPr>
          <a:xfrm>
            <a:off x="1381100" y="71438"/>
            <a:ext cx="2131740" cy="285728"/>
          </a:xfrm>
          <a:prstGeom prst="roundRect">
            <a:avLst>
              <a:gd name="adj" fmla="val 30001"/>
            </a:avLst>
          </a:prstGeom>
          <a:solidFill>
            <a:srgbClr val="008B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창의 놀이터</a:t>
            </a:r>
            <a:endParaRPr lang="ko-KR" altLang="en-US" sz="14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54" name="Picture 2" descr="C:\Users\shs\Desktop\Untitled4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86057" y="12893"/>
            <a:ext cx="611530" cy="560175"/>
          </a:xfrm>
          <a:prstGeom prst="rect">
            <a:avLst/>
          </a:prstGeom>
          <a:noFill/>
        </p:spPr>
      </p:pic>
      <p:sp>
        <p:nvSpPr>
          <p:cNvPr id="55" name="직사각형 54"/>
          <p:cNvSpPr/>
          <p:nvPr/>
        </p:nvSpPr>
        <p:spPr>
          <a:xfrm>
            <a:off x="3267089" y="428604"/>
            <a:ext cx="709943" cy="2143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955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1373</TotalTime>
  <Words>133</Words>
  <PresentationFormat>A4 용지(210x297mm)</PresentationFormat>
  <Paragraphs>44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Arial</vt:lpstr>
      <vt:lpstr>나눔고딕 ExtraBold</vt:lpstr>
      <vt:lpstr>나눔고딕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Printed>2020-09-08T04:17:57Z</cp:lastPrinted>
  <dcterms:created xsi:type="dcterms:W3CDTF">2020-09-07T10:18:08Z</dcterms:created>
  <dcterms:modified xsi:type="dcterms:W3CDTF">2021-04-22T10:24:38Z</dcterms:modified>
</cp:coreProperties>
</file>

<file path=docProps/thumbnail.jpeg>
</file>